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10080625" cy="7559675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998A54-B27D-44DD-A913-CADA8462B84E}" v="4" dt="2026-09-02T08:15:08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3"/>
  </p:normalViewPr>
  <p:slideViewPr>
    <p:cSldViewPr snapToGrid="0" snapToObjects="1">
      <p:cViewPr varScale="1">
        <p:scale>
          <a:sx n="98" d="100"/>
          <a:sy n="98" d="100"/>
        </p:scale>
        <p:origin x="8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GLIERI Renaud" userId="fb2564aa-cc14-43bb-8629-993d80f5bb84" providerId="ADAL" clId="{582FCBCD-BB3A-43ED-A4FD-70DFCBB4E732}"/>
    <pc:docChg chg="undo custSel modSld">
      <pc:chgData name="CAMIGLIERI Renaud" userId="fb2564aa-cc14-43bb-8629-993d80f5bb84" providerId="ADAL" clId="{582FCBCD-BB3A-43ED-A4FD-70DFCBB4E732}" dt="2026-09-02T09:05:25.343" v="52" actId="167"/>
      <pc:docMkLst>
        <pc:docMk/>
      </pc:docMkLst>
      <pc:sldChg chg="addSp delSp modSp mod">
        <pc:chgData name="CAMIGLIERI Renaud" userId="fb2564aa-cc14-43bb-8629-993d80f5bb84" providerId="ADAL" clId="{582FCBCD-BB3A-43ED-A4FD-70DFCBB4E732}" dt="2026-09-02T09:05:25.343" v="52" actId="167"/>
        <pc:sldMkLst>
          <pc:docMk/>
          <pc:sldMk cId="209068204" sldId="256"/>
        </pc:sldMkLst>
        <pc:spChg chg="mod">
          <ac:chgData name="CAMIGLIERI Renaud" userId="fb2564aa-cc14-43bb-8629-993d80f5bb84" providerId="ADAL" clId="{582FCBCD-BB3A-43ED-A4FD-70DFCBB4E732}" dt="2026-09-02T08:16:28.505" v="41" actId="20577"/>
          <ac:spMkLst>
            <pc:docMk/>
            <pc:sldMk cId="209068204" sldId="256"/>
            <ac:spMk id="8" creationId="{D61A2A60-86CD-BE4A-845E-4FCF8418C2D9}"/>
          </ac:spMkLst>
        </pc:spChg>
        <pc:spChg chg="mod">
          <ac:chgData name="CAMIGLIERI Renaud" userId="fb2564aa-cc14-43bb-8629-993d80f5bb84" providerId="ADAL" clId="{582FCBCD-BB3A-43ED-A4FD-70DFCBB4E732}" dt="2026-09-02T08:16:10.754" v="37" actId="20577"/>
          <ac:spMkLst>
            <pc:docMk/>
            <pc:sldMk cId="209068204" sldId="256"/>
            <ac:spMk id="9" creationId="{798E5BF7-078E-D043-B1D1-8D25416CED3E}"/>
          </ac:spMkLst>
        </pc:spChg>
        <pc:picChg chg="add del">
          <ac:chgData name="CAMIGLIERI Renaud" userId="fb2564aa-cc14-43bb-8629-993d80f5bb84" providerId="ADAL" clId="{582FCBCD-BB3A-43ED-A4FD-70DFCBB4E732}" dt="2026-09-02T09:05:15.302" v="49" actId="478"/>
          <ac:picMkLst>
            <pc:docMk/>
            <pc:sldMk cId="209068204" sldId="256"/>
            <ac:picMk id="3" creationId="{A954AA2C-B82D-EB41-B655-90CF2EB50E3A}"/>
          </ac:picMkLst>
        </pc:picChg>
        <pc:picChg chg="add del mod">
          <ac:chgData name="CAMIGLIERI Renaud" userId="fb2564aa-cc14-43bb-8629-993d80f5bb84" providerId="ADAL" clId="{582FCBCD-BB3A-43ED-A4FD-70DFCBB4E732}" dt="2026-09-02T09:05:11.100" v="48" actId="478"/>
          <ac:picMkLst>
            <pc:docMk/>
            <pc:sldMk cId="209068204" sldId="256"/>
            <ac:picMk id="4" creationId="{E88B8589-AB23-B0DE-A91E-258E7EF89FD4}"/>
          </ac:picMkLst>
        </pc:picChg>
        <pc:picChg chg="add mod ord">
          <ac:chgData name="CAMIGLIERI Renaud" userId="fb2564aa-cc14-43bb-8629-993d80f5bb84" providerId="ADAL" clId="{582FCBCD-BB3A-43ED-A4FD-70DFCBB4E732}" dt="2026-09-02T09:05:25.343" v="52" actId="167"/>
          <ac:picMkLst>
            <pc:docMk/>
            <pc:sldMk cId="209068204" sldId="256"/>
            <ac:picMk id="6" creationId="{B5FDAA2F-A7AE-B90C-C632-240E0721B1B1}"/>
          </ac:picMkLst>
        </pc:picChg>
      </pc:sldChg>
      <pc:sldChg chg="modSp mod">
        <pc:chgData name="CAMIGLIERI Renaud" userId="fb2564aa-cc14-43bb-8629-993d80f5bb84" providerId="ADAL" clId="{582FCBCD-BB3A-43ED-A4FD-70DFCBB4E732}" dt="2026-09-02T08:14:09.988" v="9" actId="20577"/>
        <pc:sldMkLst>
          <pc:docMk/>
          <pc:sldMk cId="222543408" sldId="258"/>
        </pc:sldMkLst>
        <pc:spChg chg="mod">
          <ac:chgData name="CAMIGLIERI Renaud" userId="fb2564aa-cc14-43bb-8629-993d80f5bb84" providerId="ADAL" clId="{582FCBCD-BB3A-43ED-A4FD-70DFCBB4E732}" dt="2026-09-02T08:14:09.988" v="9" actId="20577"/>
          <ac:spMkLst>
            <pc:docMk/>
            <pc:sldMk cId="222543408" sldId="258"/>
            <ac:spMk id="8" creationId="{6D483CB9-2A18-862B-A05C-D86327CE30E9}"/>
          </ac:spMkLst>
        </pc:spChg>
      </pc:sldChg>
      <pc:sldChg chg="modSp mod">
        <pc:chgData name="CAMIGLIERI Renaud" userId="fb2564aa-cc14-43bb-8629-993d80f5bb84" providerId="ADAL" clId="{582FCBCD-BB3A-43ED-A4FD-70DFCBB4E732}" dt="2026-09-02T08:14:51.389" v="12"/>
        <pc:sldMkLst>
          <pc:docMk/>
          <pc:sldMk cId="1351964226" sldId="259"/>
        </pc:sldMkLst>
        <pc:spChg chg="mod">
          <ac:chgData name="CAMIGLIERI Renaud" userId="fb2564aa-cc14-43bb-8629-993d80f5bb84" providerId="ADAL" clId="{582FCBCD-BB3A-43ED-A4FD-70DFCBB4E732}" dt="2026-09-02T08:14:51.389" v="12"/>
          <ac:spMkLst>
            <pc:docMk/>
            <pc:sldMk cId="1351964226" sldId="259"/>
            <ac:spMk id="8" creationId="{4F40E5EB-2B8F-D3EE-958E-BF4E595DB6D5}"/>
          </ac:spMkLst>
        </pc:spChg>
      </pc:sldChg>
      <pc:sldChg chg="modSp mod">
        <pc:chgData name="CAMIGLIERI Renaud" userId="fb2564aa-cc14-43bb-8629-993d80f5bb84" providerId="ADAL" clId="{582FCBCD-BB3A-43ED-A4FD-70DFCBB4E732}" dt="2026-09-02T08:15:08.682" v="15"/>
        <pc:sldMkLst>
          <pc:docMk/>
          <pc:sldMk cId="4207572065" sldId="260"/>
        </pc:sldMkLst>
        <pc:spChg chg="mod">
          <ac:chgData name="CAMIGLIERI Renaud" userId="fb2564aa-cc14-43bb-8629-993d80f5bb84" providerId="ADAL" clId="{582FCBCD-BB3A-43ED-A4FD-70DFCBB4E732}" dt="2026-09-02T08:15:08.682" v="15"/>
          <ac:spMkLst>
            <pc:docMk/>
            <pc:sldMk cId="4207572065" sldId="260"/>
            <ac:spMk id="8" creationId="{1AA76CFD-506B-6087-D710-F2C7818150B2}"/>
          </ac:spMkLst>
        </pc:spChg>
      </pc:sldChg>
      <pc:sldChg chg="modSp mod">
        <pc:chgData name="CAMIGLIERI Renaud" userId="fb2564aa-cc14-43bb-8629-993d80f5bb84" providerId="ADAL" clId="{582FCBCD-BB3A-43ED-A4FD-70DFCBB4E732}" dt="2026-09-02T08:15:55.542" v="36" actId="20577"/>
        <pc:sldMkLst>
          <pc:docMk/>
          <pc:sldMk cId="2149816927" sldId="261"/>
        </pc:sldMkLst>
        <pc:spChg chg="mod">
          <ac:chgData name="CAMIGLIERI Renaud" userId="fb2564aa-cc14-43bb-8629-993d80f5bb84" providerId="ADAL" clId="{582FCBCD-BB3A-43ED-A4FD-70DFCBB4E732}" dt="2026-09-02T08:15:55.542" v="36" actId="20577"/>
          <ac:spMkLst>
            <pc:docMk/>
            <pc:sldMk cId="2149816927" sldId="261"/>
            <ac:spMk id="8" creationId="{541BE0E5-23A8-EB70-E8D5-77241A41A62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237197"/>
            <a:ext cx="85685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669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82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402483"/>
            <a:ext cx="2173635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402483"/>
            <a:ext cx="6394896" cy="6406475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697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722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884671"/>
            <a:ext cx="869453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5"/>
            <a:ext cx="869453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522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3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02484"/>
            <a:ext cx="869453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1853171"/>
            <a:ext cx="4285579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2761381"/>
            <a:ext cx="4285579" cy="40615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136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724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87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88455"/>
            <a:ext cx="510331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76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088455"/>
            <a:ext cx="510331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14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402484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012414"/>
            <a:ext cx="869453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9FDBC-773A-004B-BFE1-4B82C4730FC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7006700"/>
            <a:ext cx="34022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7006700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FED04-FC1D-BC4E-A8A0-C7537273B3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384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formation.fff.fr/formation/122-coach-jeunes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aformation.fff.fr/formation/123-coach-seniors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formation.fff.fr/formation/121-responsable-ecole-de-football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formations@paris-idf.fff.fr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5FDAA2F-A7AE-B90C-C632-240E0721B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0071100" cy="75565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61A2A60-86CD-BE4A-845E-4FCF8418C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6047" y="1491824"/>
            <a:ext cx="8568531" cy="2631887"/>
          </a:xfrm>
        </p:spPr>
        <p:txBody>
          <a:bodyPr>
            <a:normAutofit/>
          </a:bodyPr>
          <a:lstStyle/>
          <a:p>
            <a:r>
              <a:rPr lang="fr-F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DIPLÔMES FÉDÉRAUX</a:t>
            </a:r>
            <a:br>
              <a:rPr lang="fr-F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J-14 !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798E5BF7-078E-D043-B1D1-8D25416CE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78" y="4225207"/>
            <a:ext cx="7560469" cy="1825171"/>
          </a:xfrm>
        </p:spPr>
        <p:txBody>
          <a:bodyPr>
            <a:normAutofit/>
          </a:bodyPr>
          <a:lstStyle/>
          <a:p>
            <a:endParaRPr lang="fr-F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Clôture le 16 septembre</a:t>
            </a:r>
          </a:p>
        </p:txBody>
      </p:sp>
    </p:spTree>
    <p:extLst>
      <p:ext uri="{BB962C8B-B14F-4D97-AF65-F5344CB8AC3E}">
        <p14:creationId xmlns:p14="http://schemas.microsoft.com/office/powerpoint/2010/main" val="20906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CD1DA-27CD-59CF-4730-EC537F8F6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0D6CB78-22D2-DC77-E30D-1920B66DE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587"/>
            <a:ext cx="10071100" cy="75565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41CF957C-03BE-8522-FE9A-62C304CC6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420" y="891251"/>
            <a:ext cx="8073448" cy="71763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DIPLÔMES FÉDÉRAUX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483CB9-2A18-862B-A05C-D86327CE30E9}"/>
              </a:ext>
            </a:extLst>
          </p:cNvPr>
          <p:cNvSpPr txBox="1"/>
          <p:nvPr/>
        </p:nvSpPr>
        <p:spPr>
          <a:xfrm>
            <a:off x="512956" y="2500129"/>
            <a:ext cx="911089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ENCADREZ DES JEUNES ?</a:t>
            </a: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 Coach Jeunes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permet de poursuivre votre parcours de formation et s’inscrit dans les obligations d’encadrement de plusieurs compétitions.</a:t>
            </a: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vous, êtes-vous prêt pour la saison ?</a:t>
            </a:r>
          </a:p>
          <a:p>
            <a:pPr algn="ctr"/>
            <a:endParaRPr lang="fr-F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u="sng" dirty="0">
                <a:hlinkClick r:id="rId3"/>
              </a:rPr>
              <a:t>https://maformation.fff.fr/formation/122-coach-jeunes.html</a:t>
            </a:r>
            <a:endParaRPr lang="fr-F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43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C4B7F-1581-3164-6BD8-0B8B2E524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D4B0E7B-49B2-7763-9CAC-C62B26BD9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587"/>
            <a:ext cx="10071100" cy="75565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80B7459D-963F-8E27-D086-F1A643980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420" y="891251"/>
            <a:ext cx="8073448" cy="71763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DIPLÔMES FÉDÉRAUX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F40E5EB-2B8F-D3EE-958E-BF4E595DB6D5}"/>
              </a:ext>
            </a:extLst>
          </p:cNvPr>
          <p:cNvSpPr txBox="1"/>
          <p:nvPr/>
        </p:nvSpPr>
        <p:spPr>
          <a:xfrm>
            <a:off x="512956" y="2500129"/>
            <a:ext cx="911089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ENCADREZ DES SENIORS ?</a:t>
            </a: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 Coach Seniors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vous permet de développer vos compétences et de préparer l’encadrement de votre équipe.</a:t>
            </a: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vous, êtes-vous prêt pour la saison ?</a:t>
            </a:r>
          </a:p>
          <a:p>
            <a:pPr algn="ctr"/>
            <a:endParaRPr lang="fr-F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u="sng" dirty="0">
                <a:hlinkClick r:id="rId3"/>
              </a:rPr>
              <a:t>https://maformation.fff.fr/formation/123-coach-seniors.html</a:t>
            </a:r>
            <a:endParaRPr lang="fr-F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964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D6C57-2B46-233F-1AE6-FD12A6A2F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B90BBD49-0EE0-CDD0-3AC0-8E600DCE2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587"/>
            <a:ext cx="10071100" cy="75565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C83D0E15-97E3-7D6B-A19B-E64CAB3E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420" y="891251"/>
            <a:ext cx="8073448" cy="71763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DIPLÔMES FÉDÉRAUX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A76CFD-506B-6087-D710-F2C7818150B2}"/>
              </a:ext>
            </a:extLst>
          </p:cNvPr>
          <p:cNvSpPr txBox="1"/>
          <p:nvPr/>
        </p:nvSpPr>
        <p:spPr>
          <a:xfrm>
            <a:off x="512956" y="2500129"/>
            <a:ext cx="911089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PILOTEZ UNE ÉCOLE DE FOOTBALL ?</a:t>
            </a: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 Responsable École de Football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fait également partie des formations 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ouvertes aux inscriptions.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vous, êtes-vous prêt pour la saison ?</a:t>
            </a:r>
          </a:p>
          <a:p>
            <a:pPr algn="ctr"/>
            <a:endParaRPr lang="fr-F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u="sng" dirty="0">
                <a:hlinkClick r:id="rId3"/>
              </a:rPr>
              <a:t>https://maformation.fff.fr/formation/121-responsable-ecole-de-football.html</a:t>
            </a:r>
            <a:endParaRPr lang="fr-F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7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CDF39-54C1-3BAA-6459-074C13C50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F8C0BB48-20FD-5459-798F-637FADEF5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587"/>
            <a:ext cx="10071100" cy="75565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82AD358F-6FB4-65DF-B861-0530BAB8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420" y="891251"/>
            <a:ext cx="8073448" cy="71763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DIPLÔMES FÉDÉRAUX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1BE0E5-23A8-EB70-E8D5-77241A41A629}"/>
              </a:ext>
            </a:extLst>
          </p:cNvPr>
          <p:cNvSpPr txBox="1"/>
          <p:nvPr/>
        </p:nvSpPr>
        <p:spPr>
          <a:xfrm>
            <a:off x="512956" y="2500129"/>
            <a:ext cx="911089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LAISSEZ PAS PASSER LA DATE !</a:t>
            </a: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SEPTEMBRE 2026</a:t>
            </a: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Clôture des inscriptions aux Diplômes Fédéraux</a:t>
            </a: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M’INSCRIS</a:t>
            </a: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Infos pratiques : 01 85 90 03 70 ou par mail à : </a:t>
            </a:r>
            <a:r>
              <a:rPr lang="fr-FR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formations@paris-idf.fff.fr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/>
              <a:t> </a:t>
            </a: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8169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390e19c-4bf2-4882-ad15-49f536afac31}" enabled="0" method="" siteId="{a390e19c-4bf2-4882-ad15-49f536afac3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194</Words>
  <Application>Microsoft Office PowerPoint</Application>
  <PresentationFormat>Personnalisé</PresentationFormat>
  <Paragraphs>40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DIPLÔMES FÉDÉRAUX J-14 !</vt:lpstr>
      <vt:lpstr>DIPLÔMES FÉDÉRAUX</vt:lpstr>
      <vt:lpstr>DIPLÔMES FÉDÉRAUX</vt:lpstr>
      <vt:lpstr>DIPLÔMES FÉDÉRAUX</vt:lpstr>
      <vt:lpstr>DIPLÔMES FÉDÉRAUX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Defait</dc:creator>
  <cp:lastModifiedBy>CAMIGLIERI Renaud</cp:lastModifiedBy>
  <cp:revision>12</cp:revision>
  <dcterms:created xsi:type="dcterms:W3CDTF">2019-09-20T19:28:12Z</dcterms:created>
  <dcterms:modified xsi:type="dcterms:W3CDTF">2026-09-02T09:05:26Z</dcterms:modified>
</cp:coreProperties>
</file>