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010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C2A672-9036-4BF2-8144-36B2D3381179}" v="1" dt="2026-04-09T15:10:37.5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EL Denis" userId="a10cfa3a-6997-47b8-81d9-0152e5b4626a" providerId="ADAL" clId="{1D636AD1-E8B0-40B5-B1BF-5DE7CB448D9A}"/>
    <pc:docChg chg="custSel addSld delSld modSld">
      <pc:chgData name="CARREL Denis" userId="a10cfa3a-6997-47b8-81d9-0152e5b4626a" providerId="ADAL" clId="{1D636AD1-E8B0-40B5-B1BF-5DE7CB448D9A}" dt="2026-04-09T15:10:40.017" v="3" actId="47"/>
      <pc:docMkLst>
        <pc:docMk/>
      </pc:docMkLst>
      <pc:sldChg chg="addSp delSp modSp del mod">
        <pc:chgData name="CARREL Denis" userId="a10cfa3a-6997-47b8-81d9-0152e5b4626a" providerId="ADAL" clId="{1D636AD1-E8B0-40B5-B1BF-5DE7CB448D9A}" dt="2026-04-09T15:10:40.017" v="3" actId="47"/>
        <pc:sldMkLst>
          <pc:docMk/>
          <pc:sldMk cId="2430004785" sldId="2008"/>
        </pc:sldMkLst>
      </pc:sldChg>
      <pc:sldChg chg="add">
        <pc:chgData name="CARREL Denis" userId="a10cfa3a-6997-47b8-81d9-0152e5b4626a" providerId="ADAL" clId="{1D636AD1-E8B0-40B5-B1BF-5DE7CB448D9A}" dt="2026-04-09T15:10:37.523" v="2"/>
        <pc:sldMkLst>
          <pc:docMk/>
          <pc:sldMk cId="2045060641" sldId="20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9955C-9584-4DB5-AF25-8699809C89FB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42E0C-A91B-4DC2-BC98-0BB7290FD8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337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4621-B929-3F5A-9668-F6B7752D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E76103-110E-47F4-018A-1CD5BF033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07D82C-1128-C34A-0957-0863A22813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EE4C95-819D-7ED5-320E-6137496CEE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8E9DB9-F919-482A-B893-B77C46E498A6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787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1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 55" descr="Une image contenant texte, poisson, requin&#10;&#10;Description générée automatiquement">
            <a:extLst>
              <a:ext uri="{FF2B5EF4-FFF2-40B4-BE49-F238E27FC236}">
                <a16:creationId xmlns:a16="http://schemas.microsoft.com/office/drawing/2014/main" id="{AA819B20-A79F-8943-B3F9-34D018B8BB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534" b="12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D74FCB4A-990A-0A1D-890E-03E0C49F40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08517" y="952681"/>
            <a:ext cx="2174965" cy="2356480"/>
          </a:xfrm>
          <a:prstGeom prst="rect">
            <a:avLst/>
          </a:prstGeom>
        </p:spPr>
      </p:pic>
      <p:sp>
        <p:nvSpPr>
          <p:cNvPr id="96" name="Titre 95">
            <a:extLst>
              <a:ext uri="{FF2B5EF4-FFF2-40B4-BE49-F238E27FC236}">
                <a16:creationId xmlns:a16="http://schemas.microsoft.com/office/drawing/2014/main" id="{2BB0DD64-15E6-5842-D5AF-B37A44AE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65388"/>
            <a:ext cx="10515600" cy="132556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FFF Equipe Black" panose="02000503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962CC0-79F1-7FBB-C1ED-20A69853E4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5591175"/>
            <a:ext cx="10515600" cy="427038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0" i="0">
                <a:solidFill>
                  <a:schemeClr val="accent3"/>
                </a:solidFill>
                <a:latin typeface="FFF Equipe Regular" panose="02000503000000020004" pitchFamily="2" charset="77"/>
              </a:defRPr>
            </a:lvl1pPr>
            <a:lvl2pPr marL="457200" indent="0">
              <a:buNone/>
              <a:defRPr sz="1800" b="0" i="0">
                <a:latin typeface="FFF Equipe Regular" panose="02000503000000020004" pitchFamily="2" charset="77"/>
              </a:defRPr>
            </a:lvl2pPr>
            <a:lvl3pPr marL="914400" indent="0">
              <a:buNone/>
              <a:defRPr sz="1800" b="0" i="0">
                <a:latin typeface="FFF Equipe Regular" panose="02000503000000020004" pitchFamily="2" charset="77"/>
              </a:defRPr>
            </a:lvl3pPr>
            <a:lvl4pPr marL="1371600" indent="0">
              <a:buNone/>
              <a:defRPr sz="1800" b="0" i="0">
                <a:latin typeface="FFF Equipe Regular" panose="02000503000000020004" pitchFamily="2" charset="77"/>
              </a:defRPr>
            </a:lvl4pPr>
            <a:lvl5pPr marL="1828800" indent="0">
              <a:buNone/>
              <a:defRPr sz="1800" b="0" i="0"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01973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T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orme libre 104">
            <a:extLst>
              <a:ext uri="{FF2B5EF4-FFF2-40B4-BE49-F238E27FC236}">
                <a16:creationId xmlns:a16="http://schemas.microsoft.com/office/drawing/2014/main" id="{37D7B84A-E9B3-E143-4A78-42A340460B8A}"/>
              </a:ext>
            </a:extLst>
          </p:cNvPr>
          <p:cNvSpPr/>
          <p:nvPr/>
        </p:nvSpPr>
        <p:spPr>
          <a:xfrm rot="10800000">
            <a:off x="-20321" y="-30480"/>
            <a:ext cx="12298659" cy="5191760"/>
          </a:xfrm>
          <a:custGeom>
            <a:avLst/>
            <a:gdLst>
              <a:gd name="connsiteX0" fmla="*/ 20320 w 12202160"/>
              <a:gd name="connsiteY0" fmla="*/ 3444240 h 5191760"/>
              <a:gd name="connsiteX1" fmla="*/ 12202160 w 12202160"/>
              <a:gd name="connsiteY1" fmla="*/ 0 h 5191760"/>
              <a:gd name="connsiteX2" fmla="*/ 12202160 w 12202160"/>
              <a:gd name="connsiteY2" fmla="*/ 5191760 h 5191760"/>
              <a:gd name="connsiteX3" fmla="*/ 0 w 12202160"/>
              <a:gd name="connsiteY3" fmla="*/ 5161280 h 5191760"/>
              <a:gd name="connsiteX4" fmla="*/ 20320 w 12202160"/>
              <a:gd name="connsiteY4" fmla="*/ 3444240 h 519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2160" h="5191760">
                <a:moveTo>
                  <a:pt x="20320" y="3444240"/>
                </a:moveTo>
                <a:lnTo>
                  <a:pt x="12202160" y="0"/>
                </a:lnTo>
                <a:lnTo>
                  <a:pt x="12202160" y="5191760"/>
                </a:lnTo>
                <a:lnTo>
                  <a:pt x="0" y="5161280"/>
                </a:lnTo>
                <a:lnTo>
                  <a:pt x="20320" y="3444240"/>
                </a:lnTo>
                <a:close/>
              </a:path>
            </a:pathLst>
          </a:custGeom>
          <a:solidFill>
            <a:srgbClr val="0046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Forme libre 76">
            <a:extLst>
              <a:ext uri="{FF2B5EF4-FFF2-40B4-BE49-F238E27FC236}">
                <a16:creationId xmlns:a16="http://schemas.microsoft.com/office/drawing/2014/main" id="{5E3089A8-00B7-0592-D8D7-F995C7FC0EC5}"/>
              </a:ext>
            </a:extLst>
          </p:cNvPr>
          <p:cNvSpPr/>
          <p:nvPr/>
        </p:nvSpPr>
        <p:spPr>
          <a:xfrm>
            <a:off x="-20320" y="1696720"/>
            <a:ext cx="12298658" cy="5191760"/>
          </a:xfrm>
          <a:custGeom>
            <a:avLst/>
            <a:gdLst>
              <a:gd name="connsiteX0" fmla="*/ 20320 w 12202160"/>
              <a:gd name="connsiteY0" fmla="*/ 3444240 h 5191760"/>
              <a:gd name="connsiteX1" fmla="*/ 12202160 w 12202160"/>
              <a:gd name="connsiteY1" fmla="*/ 0 h 5191760"/>
              <a:gd name="connsiteX2" fmla="*/ 12202160 w 12202160"/>
              <a:gd name="connsiteY2" fmla="*/ 5191760 h 5191760"/>
              <a:gd name="connsiteX3" fmla="*/ 0 w 12202160"/>
              <a:gd name="connsiteY3" fmla="*/ 5161280 h 5191760"/>
              <a:gd name="connsiteX4" fmla="*/ 20320 w 12202160"/>
              <a:gd name="connsiteY4" fmla="*/ 3444240 h 519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2160" h="5191760">
                <a:moveTo>
                  <a:pt x="20320" y="3444240"/>
                </a:moveTo>
                <a:lnTo>
                  <a:pt x="12202160" y="0"/>
                </a:lnTo>
                <a:lnTo>
                  <a:pt x="12202160" y="5191760"/>
                </a:lnTo>
                <a:lnTo>
                  <a:pt x="0" y="5161280"/>
                </a:lnTo>
                <a:lnTo>
                  <a:pt x="20320" y="3444240"/>
                </a:lnTo>
                <a:close/>
              </a:path>
            </a:pathLst>
          </a:custGeom>
          <a:solidFill>
            <a:srgbClr val="003287">
              <a:alpha val="893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1" name="Group 4">
            <a:extLst>
              <a:ext uri="{FF2B5EF4-FFF2-40B4-BE49-F238E27FC236}">
                <a16:creationId xmlns:a16="http://schemas.microsoft.com/office/drawing/2014/main" id="{BFE94676-B569-A900-2E72-7685283AA46F}"/>
              </a:ext>
            </a:extLst>
          </p:cNvPr>
          <p:cNvGrpSpPr>
            <a:grpSpLocks/>
          </p:cNvGrpSpPr>
          <p:nvPr/>
        </p:nvGrpSpPr>
        <p:grpSpPr bwMode="auto">
          <a:xfrm rot="9861466">
            <a:off x="-1036848" y="3438273"/>
            <a:ext cx="13845394" cy="78619"/>
            <a:chOff x="0" y="0"/>
            <a:chExt cx="26352499" cy="149630"/>
          </a:xfrm>
        </p:grpSpPr>
        <p:sp>
          <p:nvSpPr>
            <p:cNvPr id="67" name="AutoShape 5">
              <a:extLst>
                <a:ext uri="{FF2B5EF4-FFF2-40B4-BE49-F238E27FC236}">
                  <a16:creationId xmlns:a16="http://schemas.microsoft.com/office/drawing/2014/main" id="{2B92CD9B-790F-5EB6-AE30-141853D0E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426238" cy="1270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E60028"/>
            </a:solidFill>
            <a:ln w="25400" cap="flat" cmpd="sng">
              <a:solidFill>
                <a:srgbClr val="E60028"/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584200"/>
              <a:endPara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8" name="AutoShape 6">
              <a:extLst>
                <a:ext uri="{FF2B5EF4-FFF2-40B4-BE49-F238E27FC236}">
                  <a16:creationId xmlns:a16="http://schemas.microsoft.com/office/drawing/2014/main" id="{A929B8F2-9E43-0454-319D-BAFF4EA24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218" y="1"/>
              <a:ext cx="5068274" cy="14962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25400" cap="flat" cmpd="sng">
              <a:solidFill>
                <a:schemeClr val="bg1"/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584200"/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9" name="AutoShape 7">
              <a:extLst>
                <a:ext uri="{FF2B5EF4-FFF2-40B4-BE49-F238E27FC236}">
                  <a16:creationId xmlns:a16="http://schemas.microsoft.com/office/drawing/2014/main" id="{B9362A21-40F7-EFAA-357C-26926BB38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386" y="5121"/>
              <a:ext cx="8919328" cy="1218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42A3E8"/>
            </a:solidFill>
            <a:ln w="25400" cap="flat" cmpd="sng">
              <a:solidFill>
                <a:srgbClr val="42A3E8"/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584200"/>
              <a:endPara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0" name="AutoShape 8">
              <a:extLst>
                <a:ext uri="{FF2B5EF4-FFF2-40B4-BE49-F238E27FC236}">
                  <a16:creationId xmlns:a16="http://schemas.microsoft.com/office/drawing/2014/main" id="{3C0A3525-62FA-1156-B598-2197DFD37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8893" y="0"/>
              <a:ext cx="8123606" cy="1270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E60028"/>
            </a:solidFill>
            <a:ln w="25400" cap="flat" cmpd="sng">
              <a:solidFill>
                <a:srgbClr val="E60028"/>
              </a:solidFill>
              <a:prstDash val="solid"/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584200"/>
              <a:endParaRPr lang="en-US" sz="4000" dirty="0">
                <a:ln>
                  <a:solidFill>
                    <a:srgbClr val="E60028"/>
                  </a:solidFill>
                </a:ln>
                <a:solidFill>
                  <a:srgbClr val="003287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98" name="AutoShape 25">
            <a:extLst>
              <a:ext uri="{FF2B5EF4-FFF2-40B4-BE49-F238E27FC236}">
                <a16:creationId xmlns:a16="http://schemas.microsoft.com/office/drawing/2014/main" id="{4208C949-4085-83AB-683B-DDB1398DF451}"/>
              </a:ext>
            </a:extLst>
          </p:cNvPr>
          <p:cNvSpPr>
            <a:spLocks/>
          </p:cNvSpPr>
          <p:nvPr/>
        </p:nvSpPr>
        <p:spPr bwMode="auto">
          <a:xfrm>
            <a:off x="7463385" y="1863818"/>
            <a:ext cx="397350" cy="56052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l"/>
            <a:endParaRPr lang="en-US" sz="9600" b="1" i="0" dirty="0">
              <a:solidFill>
                <a:schemeClr val="bg1"/>
              </a:solidFill>
              <a:latin typeface="FFF Hero Black" panose="02000508000000020004" pitchFamily="2" charset="77"/>
            </a:endParaRPr>
          </a:p>
        </p:txBody>
      </p:sp>
      <p:pic>
        <p:nvPicPr>
          <p:cNvPr id="103" name="Image 102">
            <a:extLst>
              <a:ext uri="{FF2B5EF4-FFF2-40B4-BE49-F238E27FC236}">
                <a16:creationId xmlns:a16="http://schemas.microsoft.com/office/drawing/2014/main" id="{7A5238EB-0B3D-31E2-74AE-BB9DDDCED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113" name="Espace réservé du texte 112">
            <a:extLst>
              <a:ext uri="{FF2B5EF4-FFF2-40B4-BE49-F238E27FC236}">
                <a16:creationId xmlns:a16="http://schemas.microsoft.com/office/drawing/2014/main" id="{899A86B7-06E8-32E2-1BAF-77B4AA176B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363" y="5262563"/>
            <a:ext cx="1412558" cy="1595437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FFF Equipe Regular" panose="02000503000000020004" pitchFamily="2" charset="77"/>
              </a:defRPr>
            </a:lvl1pPr>
            <a:lvl2pPr marL="457200" indent="0">
              <a:buNone/>
              <a:defRPr sz="1200">
                <a:latin typeface="FFF Equipe Regular" panose="02000503000000020004" pitchFamily="2" charset="77"/>
              </a:defRPr>
            </a:lvl2pPr>
            <a:lvl3pPr marL="914400" indent="0">
              <a:buNone/>
              <a:defRPr sz="1200">
                <a:latin typeface="FFF Equipe Regular" panose="02000503000000020004" pitchFamily="2" charset="77"/>
              </a:defRPr>
            </a:lvl3pPr>
            <a:lvl4pPr marL="1371600" indent="0">
              <a:buNone/>
              <a:defRPr sz="1200">
                <a:latin typeface="FFF Equipe Regular" panose="02000503000000020004" pitchFamily="2" charset="77"/>
              </a:defRPr>
            </a:lvl4pPr>
            <a:lvl5pPr marL="1828800" indent="0">
              <a:buNone/>
              <a:defRPr sz="1200"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4" name="Espace réservé du texte 112">
            <a:extLst>
              <a:ext uri="{FF2B5EF4-FFF2-40B4-BE49-F238E27FC236}">
                <a16:creationId xmlns:a16="http://schemas.microsoft.com/office/drawing/2014/main" id="{81D415DC-B45E-B86F-D308-4A733A34C0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03843" y="4703763"/>
            <a:ext cx="1412558" cy="1595437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FFF Equipe Regular" panose="02000503000000020004" pitchFamily="2" charset="77"/>
              </a:defRPr>
            </a:lvl1pPr>
            <a:lvl2pPr marL="457200" indent="0">
              <a:buNone/>
              <a:defRPr sz="1200">
                <a:latin typeface="FFF Equipe Regular" panose="02000503000000020004" pitchFamily="2" charset="77"/>
              </a:defRPr>
            </a:lvl2pPr>
            <a:lvl3pPr marL="914400" indent="0">
              <a:buNone/>
              <a:defRPr sz="1200">
                <a:latin typeface="FFF Equipe Regular" panose="02000503000000020004" pitchFamily="2" charset="77"/>
              </a:defRPr>
            </a:lvl3pPr>
            <a:lvl4pPr marL="1371600" indent="0">
              <a:buNone/>
              <a:defRPr sz="1200">
                <a:latin typeface="FFF Equipe Regular" panose="02000503000000020004" pitchFamily="2" charset="77"/>
              </a:defRPr>
            </a:lvl4pPr>
            <a:lvl5pPr marL="1828800" indent="0">
              <a:buNone/>
              <a:defRPr sz="1200"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5" name="Espace réservé du texte 112">
            <a:extLst>
              <a:ext uri="{FF2B5EF4-FFF2-40B4-BE49-F238E27FC236}">
                <a16:creationId xmlns:a16="http://schemas.microsoft.com/office/drawing/2014/main" id="{758E1C7C-F99C-733F-F687-B2818538D5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5203" y="4073843"/>
            <a:ext cx="1412558" cy="1595437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FFF Equipe Regular" panose="02000503000000020004" pitchFamily="2" charset="77"/>
              </a:defRPr>
            </a:lvl1pPr>
            <a:lvl2pPr marL="457200" indent="0">
              <a:buNone/>
              <a:defRPr sz="1200">
                <a:latin typeface="FFF Equipe Regular" panose="02000503000000020004" pitchFamily="2" charset="77"/>
              </a:defRPr>
            </a:lvl2pPr>
            <a:lvl3pPr marL="914400" indent="0">
              <a:buNone/>
              <a:defRPr sz="1200">
                <a:latin typeface="FFF Equipe Regular" panose="02000503000000020004" pitchFamily="2" charset="77"/>
              </a:defRPr>
            </a:lvl3pPr>
            <a:lvl4pPr marL="1371600" indent="0">
              <a:buNone/>
              <a:defRPr sz="1200">
                <a:latin typeface="FFF Equipe Regular" panose="02000503000000020004" pitchFamily="2" charset="77"/>
              </a:defRPr>
            </a:lvl4pPr>
            <a:lvl5pPr marL="1828800" indent="0">
              <a:buNone/>
              <a:defRPr sz="1200"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6" name="Espace réservé du texte 112">
            <a:extLst>
              <a:ext uri="{FF2B5EF4-FFF2-40B4-BE49-F238E27FC236}">
                <a16:creationId xmlns:a16="http://schemas.microsoft.com/office/drawing/2014/main" id="{1EB759F7-99B3-0095-1EF2-5A7692B6B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2963" y="3362643"/>
            <a:ext cx="1412558" cy="1595437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FFF Equipe Regular" panose="02000503000000020004" pitchFamily="2" charset="77"/>
              </a:defRPr>
            </a:lvl1pPr>
            <a:lvl2pPr marL="457200" indent="0">
              <a:buNone/>
              <a:defRPr sz="1200">
                <a:latin typeface="FFF Equipe Regular" panose="02000503000000020004" pitchFamily="2" charset="77"/>
              </a:defRPr>
            </a:lvl2pPr>
            <a:lvl3pPr marL="914400" indent="0">
              <a:buNone/>
              <a:defRPr sz="1200">
                <a:latin typeface="FFF Equipe Regular" panose="02000503000000020004" pitchFamily="2" charset="77"/>
              </a:defRPr>
            </a:lvl3pPr>
            <a:lvl4pPr marL="1371600" indent="0">
              <a:buNone/>
              <a:defRPr sz="1200">
                <a:latin typeface="FFF Equipe Regular" panose="02000503000000020004" pitchFamily="2" charset="77"/>
              </a:defRPr>
            </a:lvl4pPr>
            <a:lvl5pPr marL="1828800" indent="0">
              <a:buNone/>
              <a:defRPr sz="1200"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7" name="Espace réservé du texte 112">
            <a:extLst>
              <a:ext uri="{FF2B5EF4-FFF2-40B4-BE49-F238E27FC236}">
                <a16:creationId xmlns:a16="http://schemas.microsoft.com/office/drawing/2014/main" id="{0DE89F0F-73B5-379A-F18D-FA47D6736B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61843" y="2692083"/>
            <a:ext cx="1412558" cy="1595437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FFF Equipe Regular" panose="02000503000000020004" pitchFamily="2" charset="77"/>
              </a:defRPr>
            </a:lvl1pPr>
            <a:lvl2pPr marL="457200" indent="0">
              <a:buNone/>
              <a:defRPr sz="1200">
                <a:latin typeface="FFF Equipe Regular" panose="02000503000000020004" pitchFamily="2" charset="77"/>
              </a:defRPr>
            </a:lvl2pPr>
            <a:lvl3pPr marL="914400" indent="0">
              <a:buNone/>
              <a:defRPr sz="1200">
                <a:latin typeface="FFF Equipe Regular" panose="02000503000000020004" pitchFamily="2" charset="77"/>
              </a:defRPr>
            </a:lvl3pPr>
            <a:lvl4pPr marL="1371600" indent="0">
              <a:buNone/>
              <a:defRPr sz="1200">
                <a:latin typeface="FFF Equipe Regular" panose="02000503000000020004" pitchFamily="2" charset="77"/>
              </a:defRPr>
            </a:lvl4pPr>
            <a:lvl5pPr marL="1828800" indent="0">
              <a:buNone/>
              <a:defRPr sz="1200"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20" name="Triangle_bleu.png" descr="Triangle_bleu.png">
            <a:extLst>
              <a:ext uri="{FF2B5EF4-FFF2-40B4-BE49-F238E27FC236}">
                <a16:creationId xmlns:a16="http://schemas.microsoft.com/office/drawing/2014/main" id="{368BBA13-8BF7-9E7A-463E-71F33A9C39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4608633"/>
            <a:ext cx="1145763" cy="1019137"/>
          </a:xfrm>
          <a:prstGeom prst="rect">
            <a:avLst/>
          </a:prstGeom>
          <a:ln w="3175">
            <a:miter lim="400000"/>
          </a:ln>
        </p:spPr>
      </p:pic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6074C88-469A-BE2B-A028-677FB5E4E5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904" y="3261836"/>
            <a:ext cx="531970" cy="8985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9600" b="1" i="0">
                <a:ln w="15875">
                  <a:solidFill>
                    <a:schemeClr val="bg1"/>
                  </a:solidFill>
                </a:ln>
                <a:noFill/>
                <a:latin typeface="FFF Hero Black" panose="02000508000000020004" pitchFamily="2" charset="77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62D6E746-3443-A2E2-AA8A-39EF3C82C6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3030" y="2617091"/>
            <a:ext cx="531970" cy="8985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9600" b="1" i="0">
                <a:ln w="15875">
                  <a:solidFill>
                    <a:schemeClr val="bg1"/>
                  </a:solidFill>
                </a:ln>
                <a:noFill/>
                <a:latin typeface="FFF Hero Black" panose="02000508000000020004" pitchFamily="2" charset="77"/>
              </a:defRPr>
            </a:lvl1pPr>
          </a:lstStyle>
          <a:p>
            <a:pPr lvl="0"/>
            <a:r>
              <a:rPr lang="fr-FR" dirty="0"/>
              <a:t>2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0D5C930F-2E8F-E51E-DF1F-10C6C159D4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82825" y="2050853"/>
            <a:ext cx="531970" cy="8985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9600" b="1" i="0">
                <a:ln w="15875">
                  <a:solidFill>
                    <a:schemeClr val="bg1"/>
                  </a:solidFill>
                </a:ln>
                <a:noFill/>
                <a:latin typeface="FFF Hero Black" panose="02000508000000020004" pitchFamily="2" charset="77"/>
              </a:defRPr>
            </a:lvl1pPr>
          </a:lstStyle>
          <a:p>
            <a:pPr lvl="0"/>
            <a:r>
              <a:rPr lang="fr-FR" dirty="0"/>
              <a:t>3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A335774-1136-FE35-42A1-B319040532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56588" y="1502165"/>
            <a:ext cx="531970" cy="8985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9600" b="1" i="0">
                <a:ln w="15875">
                  <a:solidFill>
                    <a:schemeClr val="bg1"/>
                  </a:solidFill>
                </a:ln>
                <a:noFill/>
                <a:latin typeface="FFF Hero Black" panose="02000508000000020004" pitchFamily="2" charset="77"/>
              </a:defRPr>
            </a:lvl1pPr>
          </a:lstStyle>
          <a:p>
            <a:pPr lvl="0"/>
            <a:r>
              <a:rPr lang="fr-FR" dirty="0"/>
              <a:t>4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9B954B4-A9E7-5042-49AA-A1680CFDF1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27072" y="812354"/>
            <a:ext cx="531970" cy="8985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9600" b="1" i="0">
                <a:ln w="15875">
                  <a:solidFill>
                    <a:schemeClr val="bg1"/>
                  </a:solidFill>
                </a:ln>
                <a:noFill/>
                <a:latin typeface="FFF Hero Black" panose="02000508000000020004" pitchFamily="2" charset="77"/>
              </a:defRPr>
            </a:lvl1pPr>
          </a:lstStyle>
          <a:p>
            <a:pPr lvl="0"/>
            <a:r>
              <a:rPr lang="fr-FR" dirty="0"/>
              <a:t>5</a:t>
            </a:r>
          </a:p>
        </p:txBody>
      </p:sp>
      <p:pic>
        <p:nvPicPr>
          <p:cNvPr id="2" name="Image 6">
            <a:extLst>
              <a:ext uri="{FF2B5EF4-FFF2-40B4-BE49-F238E27FC236}">
                <a16:creationId xmlns:a16="http://schemas.microsoft.com/office/drawing/2014/main" id="{AAB1EC74-A824-9BAD-F85A-03F33A602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DD1CC307-06B3-16FD-7C80-8D083A92CF18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7" name="Titre 10">
            <a:extLst>
              <a:ext uri="{FF2B5EF4-FFF2-40B4-BE49-F238E27FC236}">
                <a16:creationId xmlns:a16="http://schemas.microsoft.com/office/drawing/2014/main" id="{E3B5A0D8-5A20-1CF3-CAB2-09A9EED94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>
                <a:solidFill>
                  <a:schemeClr val="bg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4614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C1BE848-43A9-95C1-35D7-91EB24146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pic>
        <p:nvPicPr>
          <p:cNvPr id="12" name="Triangle_bleu.png" descr="Triangle_bleu.png">
            <a:extLst>
              <a:ext uri="{FF2B5EF4-FFF2-40B4-BE49-F238E27FC236}">
                <a16:creationId xmlns:a16="http://schemas.microsoft.com/office/drawing/2014/main" id="{2A13CA4F-301F-9611-3E5D-F17C1C29692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056" y="6092102"/>
            <a:ext cx="861059" cy="765898"/>
          </a:xfrm>
          <a:prstGeom prst="rect">
            <a:avLst/>
          </a:prstGeom>
          <a:ln w="3175">
            <a:miter lim="400000"/>
          </a:ln>
        </p:spPr>
      </p:pic>
      <p:sp>
        <p:nvSpPr>
          <p:cNvPr id="14" name="Espace réservé du graphique 13">
            <a:extLst>
              <a:ext uri="{FF2B5EF4-FFF2-40B4-BE49-F238E27FC236}">
                <a16:creationId xmlns:a16="http://schemas.microsoft.com/office/drawing/2014/main" id="{8AD2EB77-EB37-4159-C8EC-F48087D98C8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254125" y="1649413"/>
            <a:ext cx="10066338" cy="4713628"/>
          </a:xfrm>
        </p:spPr>
        <p:txBody>
          <a:bodyPr/>
          <a:lstStyle/>
          <a:p>
            <a:r>
              <a:rPr lang="fr-FR"/>
              <a:t>Cliquez sur l'icône pour ajouter un graphique</a:t>
            </a:r>
            <a:endParaRPr lang="fr-FR" dirty="0"/>
          </a:p>
        </p:txBody>
      </p:sp>
      <p:pic>
        <p:nvPicPr>
          <p:cNvPr id="13" name="Triangle_bleu.png" descr="Triangle_bleu.png">
            <a:extLst>
              <a:ext uri="{FF2B5EF4-FFF2-40B4-BE49-F238E27FC236}">
                <a16:creationId xmlns:a16="http://schemas.microsoft.com/office/drawing/2014/main" id="{B9025229-3F87-EA42-BF62-5854465ABC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3781646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16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5DF2BE99-A7E8-4347-9CFB-0D8A4E8AAB7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72046" y="-203955"/>
            <a:ext cx="1619954" cy="918907"/>
          </a:xfrm>
          <a:prstGeom prst="rect">
            <a:avLst/>
          </a:prstGeom>
          <a:ln w="3175">
            <a:miter lim="400000"/>
          </a:ln>
        </p:spPr>
      </p:pic>
      <p:pic>
        <p:nvPicPr>
          <p:cNvPr id="2" name="Image 6">
            <a:extLst>
              <a:ext uri="{FF2B5EF4-FFF2-40B4-BE49-F238E27FC236}">
                <a16:creationId xmlns:a16="http://schemas.microsoft.com/office/drawing/2014/main" id="{287623DF-5953-C3A0-54C2-71F48DD214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C4CB3A1B-16BB-0517-8AE5-A044FB807DAE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6" name="Titre 10">
            <a:extLst>
              <a:ext uri="{FF2B5EF4-FFF2-40B4-BE49-F238E27FC236}">
                <a16:creationId xmlns:a16="http://schemas.microsoft.com/office/drawing/2014/main" id="{E7BE0EC3-ACED-21BA-4A2D-279D567FE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9728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C1BE848-43A9-95C1-35D7-91EB24146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5" name="Espace réservé du graphique SmartArt 4">
            <a:extLst>
              <a:ext uri="{FF2B5EF4-FFF2-40B4-BE49-F238E27FC236}">
                <a16:creationId xmlns:a16="http://schemas.microsoft.com/office/drawing/2014/main" id="{94B3D7AE-F51E-9716-140C-0185543D4978}"/>
              </a:ext>
            </a:extLst>
          </p:cNvPr>
          <p:cNvSpPr>
            <a:spLocks noGrp="1"/>
          </p:cNvSpPr>
          <p:nvPr>
            <p:ph type="dgm" sz="quarter" idx="11"/>
          </p:nvPr>
        </p:nvSpPr>
        <p:spPr>
          <a:xfrm>
            <a:off x="1253703" y="1649413"/>
            <a:ext cx="10066338" cy="4721225"/>
          </a:xfrm>
        </p:spPr>
        <p:txBody>
          <a:bodyPr/>
          <a:lstStyle/>
          <a:p>
            <a:r>
              <a:rPr lang="fr-FR"/>
              <a:t>Cliquez sur l'icône pour ajouter un graphique SmartArt</a:t>
            </a:r>
          </a:p>
        </p:txBody>
      </p:sp>
      <p:pic>
        <p:nvPicPr>
          <p:cNvPr id="13" name="Triangle_bleu.png" descr="Triangle_bleu.png">
            <a:extLst>
              <a:ext uri="{FF2B5EF4-FFF2-40B4-BE49-F238E27FC236}">
                <a16:creationId xmlns:a16="http://schemas.microsoft.com/office/drawing/2014/main" id="{9932BD62-03AE-8549-BA31-CE18604464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3781646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14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2D4A033B-D2D5-E140-97AA-B8E501C1242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72046" y="-203955"/>
            <a:ext cx="1619954" cy="918907"/>
          </a:xfrm>
          <a:prstGeom prst="rect">
            <a:avLst/>
          </a:prstGeom>
          <a:ln w="3175">
            <a:miter lim="400000"/>
          </a:ln>
        </p:spPr>
      </p:pic>
      <p:pic>
        <p:nvPicPr>
          <p:cNvPr id="16" name="Triangle_bleu.png" descr="Triangle_bleu.png">
            <a:extLst>
              <a:ext uri="{FF2B5EF4-FFF2-40B4-BE49-F238E27FC236}">
                <a16:creationId xmlns:a16="http://schemas.microsoft.com/office/drawing/2014/main" id="{112B3E7B-BC3E-E740-8B87-0B46DA29D7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056" y="6092102"/>
            <a:ext cx="861059" cy="765898"/>
          </a:xfrm>
          <a:prstGeom prst="rect">
            <a:avLst/>
          </a:prstGeom>
          <a:ln w="3175">
            <a:miter lim="400000"/>
          </a:ln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C065F951-89A5-B6D8-B44A-0D6035493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36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LLUSTRATION L'APPR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73F10CC-4CA6-99F2-6DB2-0B602A0EFF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Espace réservé du numéro de diapositive 1">
            <a:extLst>
              <a:ext uri="{FF2B5EF4-FFF2-40B4-BE49-F238E27FC236}">
                <a16:creationId xmlns:a16="http://schemas.microsoft.com/office/drawing/2014/main" id="{EB023721-DC99-1FE7-D830-21C337090101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bg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bg1"/>
                </a:solidFill>
                <a:latin typeface="FFF Equipe Bold" pitchFamily="2" charset="77"/>
              </a:rPr>
              <a:t> </a:t>
            </a:r>
          </a:p>
        </p:txBody>
      </p:sp>
      <p:pic>
        <p:nvPicPr>
          <p:cNvPr id="9" name="Image 6">
            <a:extLst>
              <a:ext uri="{FF2B5EF4-FFF2-40B4-BE49-F238E27FC236}">
                <a16:creationId xmlns:a16="http://schemas.microsoft.com/office/drawing/2014/main" id="{78E827D6-2767-2563-CC84-EE12C1F1B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DC25E19-F35F-CE68-7421-6BE460C1E3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1738D57-CAE6-F5B4-8D11-7F3F4EB4348C}"/>
              </a:ext>
            </a:extLst>
          </p:cNvPr>
          <p:cNvSpPr txBox="1"/>
          <p:nvPr/>
        </p:nvSpPr>
        <p:spPr>
          <a:xfrm rot="16200000">
            <a:off x="9554640" y="3364883"/>
            <a:ext cx="397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fr-FR" sz="3200" b="0" i="0" kern="1200" spc="600" dirty="0">
                <a:solidFill>
                  <a:schemeClr val="bg1"/>
                </a:solidFill>
                <a:latin typeface="FFF Hero Light" panose="02000308000000020004" pitchFamily="2" charset="77"/>
                <a:ea typeface="+mn-ea"/>
                <a:cs typeface="+mn-cs"/>
              </a:rPr>
              <a:t>FÉDÉRAL / RÉGIONAL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754C66-A4EB-9EC5-54A8-D595F41FF946}"/>
              </a:ext>
            </a:extLst>
          </p:cNvPr>
          <p:cNvSpPr txBox="1"/>
          <p:nvPr/>
        </p:nvSpPr>
        <p:spPr>
          <a:xfrm rot="16200000">
            <a:off x="-83779" y="3364883"/>
            <a:ext cx="2269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0" i="0" spc="600" dirty="0">
                <a:solidFill>
                  <a:schemeClr val="bg1"/>
                </a:solidFill>
                <a:latin typeface="FFF Hero Light" panose="02000308000000020004" pitchFamily="2" charset="77"/>
              </a:rPr>
              <a:t>CLUB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954C104-12CA-A8E3-0B45-861EC9E18218}"/>
              </a:ext>
            </a:extLst>
          </p:cNvPr>
          <p:cNvSpPr txBox="1"/>
          <p:nvPr/>
        </p:nvSpPr>
        <p:spPr>
          <a:xfrm>
            <a:off x="2129129" y="3429000"/>
            <a:ext cx="135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0" i="0" dirty="0">
                <a:solidFill>
                  <a:srgbClr val="BE965A"/>
                </a:solidFill>
                <a:latin typeface="FFF Hero Book" panose="02000508000000020004" pitchFamily="2" charset="77"/>
              </a:rPr>
              <a:t>EMPLOYEUR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19C80D-FF11-DE5D-CADF-EF354188DE9B}"/>
              </a:ext>
            </a:extLst>
          </p:cNvPr>
          <p:cNvSpPr txBox="1"/>
          <p:nvPr/>
        </p:nvSpPr>
        <p:spPr>
          <a:xfrm>
            <a:off x="2129129" y="4481005"/>
            <a:ext cx="135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TUTEUR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71FE734-DBA6-BE0C-6189-8FCA8974B2F7}"/>
              </a:ext>
            </a:extLst>
          </p:cNvPr>
          <p:cNvSpPr txBox="1"/>
          <p:nvPr/>
        </p:nvSpPr>
        <p:spPr>
          <a:xfrm>
            <a:off x="1932692" y="2138865"/>
            <a:ext cx="1748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MAÎTRE</a:t>
            </a:r>
          </a:p>
          <a:p>
            <a:pPr marL="0" algn="ctr" defTabSz="914400" rtl="0" eaLnBrk="1" latinLnBrk="0" hangingPunct="1"/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D’APPRENTISSAGE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663DDF7-B06F-0525-914D-0B4D897AE72D}"/>
              </a:ext>
            </a:extLst>
          </p:cNvPr>
          <p:cNvSpPr txBox="1"/>
          <p:nvPr/>
        </p:nvSpPr>
        <p:spPr>
          <a:xfrm>
            <a:off x="8542894" y="1632539"/>
            <a:ext cx="15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CFA*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B2551A-DB6B-6D73-4B25-8F48E266FEB8}"/>
              </a:ext>
            </a:extLst>
          </p:cNvPr>
          <p:cNvSpPr txBox="1"/>
          <p:nvPr/>
        </p:nvSpPr>
        <p:spPr>
          <a:xfrm>
            <a:off x="8542894" y="3607401"/>
            <a:ext cx="15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UFA**/IR2F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F8F5822-9471-EC5A-D8F3-9FF260E30C6B}"/>
              </a:ext>
            </a:extLst>
          </p:cNvPr>
          <p:cNvSpPr txBox="1"/>
          <p:nvPr/>
        </p:nvSpPr>
        <p:spPr>
          <a:xfrm>
            <a:off x="8542894" y="2566224"/>
            <a:ext cx="1540960" cy="78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>
              <a:lnSpc>
                <a:spcPts val="2660"/>
              </a:lnSpc>
            </a:pPr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RESPONSALE</a:t>
            </a:r>
          </a:p>
          <a:p>
            <a:pPr marL="0" algn="ctr" defTabSz="914400" rtl="0" eaLnBrk="1" latinLnBrk="0" hangingPunct="1">
              <a:lnSpc>
                <a:spcPts val="2660"/>
              </a:lnSpc>
            </a:pPr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PÉDAGOGIQUE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18AC483-6E6A-7A07-770B-53B5CA20ED45}"/>
              </a:ext>
            </a:extLst>
          </p:cNvPr>
          <p:cNvSpPr txBox="1"/>
          <p:nvPr/>
        </p:nvSpPr>
        <p:spPr>
          <a:xfrm>
            <a:off x="8508437" y="5150998"/>
            <a:ext cx="1609875" cy="78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>
              <a:lnSpc>
                <a:spcPts val="2660"/>
              </a:lnSpc>
            </a:pPr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RÉFÉRENTS</a:t>
            </a:r>
          </a:p>
          <a:p>
            <a:pPr marL="0" algn="ctr" defTabSz="914400" rtl="0" eaLnBrk="1" latinLnBrk="0" hangingPunct="1">
              <a:lnSpc>
                <a:spcPts val="2660"/>
              </a:lnSpc>
            </a:pPr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ADMINISTRATIFS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069E476-C601-4725-008C-62F91A0391CC}"/>
              </a:ext>
            </a:extLst>
          </p:cNvPr>
          <p:cNvSpPr txBox="1"/>
          <p:nvPr/>
        </p:nvSpPr>
        <p:spPr>
          <a:xfrm>
            <a:off x="8542894" y="4343119"/>
            <a:ext cx="15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fr-FR" sz="2800" b="0" i="0" kern="1200" dirty="0">
                <a:solidFill>
                  <a:srgbClr val="BE965A"/>
                </a:solidFill>
                <a:latin typeface="FFF Hero Book" panose="02000508000000020004" pitchFamily="2" charset="77"/>
                <a:ea typeface="+mn-ea"/>
                <a:cs typeface="+mn-cs"/>
              </a:rPr>
              <a:t>FORMATEURS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85C4BB-27F2-6250-9DDD-74A1C77CD5C3}"/>
              </a:ext>
            </a:extLst>
          </p:cNvPr>
          <p:cNvSpPr txBox="1"/>
          <p:nvPr/>
        </p:nvSpPr>
        <p:spPr>
          <a:xfrm>
            <a:off x="5350882" y="5359806"/>
            <a:ext cx="1686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0" spc="300" dirty="0">
                <a:solidFill>
                  <a:srgbClr val="BE965A"/>
                </a:solidFill>
                <a:latin typeface="FFF Equipe Black" panose="02000503000000020004" pitchFamily="2" charset="77"/>
              </a:rPr>
              <a:t>APPRENTI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FB9A764C-FFE6-781A-51AA-9AC558FBE804}"/>
              </a:ext>
            </a:extLst>
          </p:cNvPr>
          <p:cNvCxnSpPr>
            <a:cxnSpLocks/>
          </p:cNvCxnSpPr>
          <p:nvPr/>
        </p:nvCxnSpPr>
        <p:spPr>
          <a:xfrm>
            <a:off x="1578673" y="2108380"/>
            <a:ext cx="0" cy="3097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8610DC7A-80A4-CCCF-DC61-8EA07F7F58CF}"/>
              </a:ext>
            </a:extLst>
          </p:cNvPr>
          <p:cNvCxnSpPr>
            <a:cxnSpLocks/>
          </p:cNvCxnSpPr>
          <p:nvPr/>
        </p:nvCxnSpPr>
        <p:spPr>
          <a:xfrm>
            <a:off x="11032916" y="2108380"/>
            <a:ext cx="0" cy="3097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Triangle_bleu.png" descr="Triangle_bleu.png">
            <a:extLst>
              <a:ext uri="{FF2B5EF4-FFF2-40B4-BE49-F238E27FC236}">
                <a16:creationId xmlns:a16="http://schemas.microsoft.com/office/drawing/2014/main" id="{30B1C96F-B433-A669-657D-F9DFE18949F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350" y="5315484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BC916528-54B2-FF48-E43C-E691E59B4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10700552" y="767442"/>
            <a:ext cx="902496" cy="800745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91DE02B6-BB93-BD26-F0BC-1ABC9285668D}"/>
              </a:ext>
            </a:extLst>
          </p:cNvPr>
          <p:cNvSpPr/>
          <p:nvPr/>
        </p:nvSpPr>
        <p:spPr>
          <a:xfrm>
            <a:off x="1966628" y="3184071"/>
            <a:ext cx="1592123" cy="81643"/>
          </a:xfrm>
          <a:prstGeom prst="rect">
            <a:avLst/>
          </a:prstGeom>
          <a:pattFill prst="wdUpDiag">
            <a:fgClr>
              <a:srgbClr val="00328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1C2E850-53FF-A036-42A6-42B1D9CCBCF7}"/>
              </a:ext>
            </a:extLst>
          </p:cNvPr>
          <p:cNvSpPr/>
          <p:nvPr/>
        </p:nvSpPr>
        <p:spPr>
          <a:xfrm>
            <a:off x="1966628" y="4114800"/>
            <a:ext cx="1592123" cy="81643"/>
          </a:xfrm>
          <a:prstGeom prst="rect">
            <a:avLst/>
          </a:prstGeom>
          <a:pattFill prst="wdUpDiag">
            <a:fgClr>
              <a:srgbClr val="00328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0EC2E3C-C81C-E19C-79B2-D92B9E507D5D}"/>
              </a:ext>
            </a:extLst>
          </p:cNvPr>
          <p:cNvSpPr/>
          <p:nvPr/>
        </p:nvSpPr>
        <p:spPr>
          <a:xfrm>
            <a:off x="8517313" y="2294165"/>
            <a:ext cx="1592123" cy="81643"/>
          </a:xfrm>
          <a:prstGeom prst="rect">
            <a:avLst/>
          </a:prstGeom>
          <a:pattFill prst="wdUpDiag">
            <a:fgClr>
              <a:srgbClr val="00328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DB1CB1C-8F13-B9B5-06A9-2015DA624028}"/>
              </a:ext>
            </a:extLst>
          </p:cNvPr>
          <p:cNvSpPr/>
          <p:nvPr/>
        </p:nvSpPr>
        <p:spPr>
          <a:xfrm>
            <a:off x="8517313" y="3469822"/>
            <a:ext cx="1592123" cy="81643"/>
          </a:xfrm>
          <a:prstGeom prst="rect">
            <a:avLst/>
          </a:prstGeom>
          <a:pattFill prst="wdUpDiag">
            <a:fgClr>
              <a:srgbClr val="00328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D56CB93-58B1-A705-8BB5-668FBA5611BF}"/>
              </a:ext>
            </a:extLst>
          </p:cNvPr>
          <p:cNvSpPr/>
          <p:nvPr/>
        </p:nvSpPr>
        <p:spPr>
          <a:xfrm>
            <a:off x="8517313" y="4220937"/>
            <a:ext cx="1592123" cy="81643"/>
          </a:xfrm>
          <a:prstGeom prst="rect">
            <a:avLst/>
          </a:prstGeom>
          <a:pattFill prst="wdUpDiag">
            <a:fgClr>
              <a:srgbClr val="00328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B408A3E-C74C-337E-3B8D-5A88657922F0}"/>
              </a:ext>
            </a:extLst>
          </p:cNvPr>
          <p:cNvSpPr/>
          <p:nvPr/>
        </p:nvSpPr>
        <p:spPr>
          <a:xfrm>
            <a:off x="8517313" y="4939394"/>
            <a:ext cx="1592123" cy="81643"/>
          </a:xfrm>
          <a:prstGeom prst="rect">
            <a:avLst/>
          </a:prstGeom>
          <a:pattFill prst="wdUpDiag">
            <a:fgClr>
              <a:srgbClr val="00328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FF3F2B8E-0C1D-D113-5665-57EFF5749D65}"/>
              </a:ext>
            </a:extLst>
          </p:cNvPr>
          <p:cNvCxnSpPr>
            <a:endCxn id="13" idx="1"/>
          </p:cNvCxnSpPr>
          <p:nvPr/>
        </p:nvCxnSpPr>
        <p:spPr>
          <a:xfrm>
            <a:off x="3951514" y="2615918"/>
            <a:ext cx="893571" cy="1184557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AD407EA5-EBC6-E14F-8543-3576E7C32672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3829050" y="3677275"/>
            <a:ext cx="1016035" cy="123200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0EE709DD-9629-68CF-4746-066D078A222B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3592285" y="3800475"/>
            <a:ext cx="1252800" cy="905500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FDC49624-FBA5-7942-5DA5-DD6745FB8E43}"/>
              </a:ext>
            </a:extLst>
          </p:cNvPr>
          <p:cNvCxnSpPr>
            <a:cxnSpLocks/>
            <a:stCxn id="20" idx="1"/>
            <a:endCxn id="13" idx="3"/>
          </p:cNvCxnSpPr>
          <p:nvPr/>
        </p:nvCxnSpPr>
        <p:spPr>
          <a:xfrm flipH="1">
            <a:off x="7543477" y="1894149"/>
            <a:ext cx="999417" cy="1906326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28D6063C-7041-E528-227A-231A77DA0E2C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7543477" y="3092972"/>
            <a:ext cx="791047" cy="707503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8201703B-AAC6-8A87-CB97-9057471F498F}"/>
              </a:ext>
            </a:extLst>
          </p:cNvPr>
          <p:cNvCxnSpPr>
            <a:cxnSpLocks/>
          </p:cNvCxnSpPr>
          <p:nvPr/>
        </p:nvCxnSpPr>
        <p:spPr>
          <a:xfrm flipH="1" flipV="1">
            <a:off x="7543026" y="3800475"/>
            <a:ext cx="857714" cy="151745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951BB0CE-B996-BC11-8965-C32A75406607}"/>
              </a:ext>
            </a:extLst>
          </p:cNvPr>
          <p:cNvCxnSpPr>
            <a:cxnSpLocks/>
            <a:endCxn id="13" idx="3"/>
          </p:cNvCxnSpPr>
          <p:nvPr/>
        </p:nvCxnSpPr>
        <p:spPr>
          <a:xfrm flipH="1" flipV="1">
            <a:off x="7543477" y="3800475"/>
            <a:ext cx="1012384" cy="796724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6E8DD2B2-A824-7A8F-24B2-E878620295D2}"/>
              </a:ext>
            </a:extLst>
          </p:cNvPr>
          <p:cNvCxnSpPr>
            <a:cxnSpLocks/>
            <a:endCxn id="13" idx="3"/>
          </p:cNvCxnSpPr>
          <p:nvPr/>
        </p:nvCxnSpPr>
        <p:spPr>
          <a:xfrm flipH="1" flipV="1">
            <a:off x="7543477" y="3800475"/>
            <a:ext cx="987891" cy="1882574"/>
          </a:xfrm>
          <a:prstGeom prst="line">
            <a:avLst/>
          </a:prstGeom>
          <a:ln>
            <a:solidFill>
              <a:srgbClr val="BE9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orde 68">
            <a:extLst>
              <a:ext uri="{FF2B5EF4-FFF2-40B4-BE49-F238E27FC236}">
                <a16:creationId xmlns:a16="http://schemas.microsoft.com/office/drawing/2014/main" id="{7A2296A7-05CF-33C5-790D-2C0D2888EE67}"/>
              </a:ext>
            </a:extLst>
          </p:cNvPr>
          <p:cNvSpPr/>
          <p:nvPr/>
        </p:nvSpPr>
        <p:spPr>
          <a:xfrm rot="6760640">
            <a:off x="4779390" y="2717042"/>
            <a:ext cx="2743888" cy="2743888"/>
          </a:xfrm>
          <a:prstGeom prst="chord">
            <a:avLst/>
          </a:prstGeom>
          <a:gradFill>
            <a:gsLst>
              <a:gs pos="0">
                <a:schemeClr val="accent1">
                  <a:lumMod val="0"/>
                </a:schemeClr>
              </a:gs>
              <a:gs pos="100000">
                <a:srgbClr val="003287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A006416-ED47-EE23-B7C5-9C475214BA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5085" y="2375807"/>
            <a:ext cx="2698392" cy="2849336"/>
          </a:xfrm>
          <a:prstGeom prst="rect">
            <a:avLst/>
          </a:prstGeom>
        </p:spPr>
      </p:pic>
      <p:pic>
        <p:nvPicPr>
          <p:cNvPr id="39" name="Triangle_bleu.png" descr="Triangle_bleu.png">
            <a:extLst>
              <a:ext uri="{FF2B5EF4-FFF2-40B4-BE49-F238E27FC236}">
                <a16:creationId xmlns:a16="http://schemas.microsoft.com/office/drawing/2014/main" id="{34A22459-927D-4C42-B228-5AE31457FB5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397" y="1171747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40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F829ABE8-E310-E546-9FEC-B88A08DA6EE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8210" y="5581612"/>
            <a:ext cx="2892381" cy="1640682"/>
          </a:xfrm>
          <a:prstGeom prst="rect">
            <a:avLst/>
          </a:prstGeom>
          <a:ln w="3175">
            <a:miter lim="400000"/>
          </a:ln>
        </p:spPr>
      </p:pic>
      <p:sp>
        <p:nvSpPr>
          <p:cNvPr id="2" name="Titre 10">
            <a:extLst>
              <a:ext uri="{FF2B5EF4-FFF2-40B4-BE49-F238E27FC236}">
                <a16:creationId xmlns:a16="http://schemas.microsoft.com/office/drawing/2014/main" id="{A6B55438-96F1-B5AB-66A9-7CBA66C5D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>
                <a:solidFill>
                  <a:schemeClr val="bg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7356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CF57503-4E9F-8F4C-B89A-8D975C304301}"/>
              </a:ext>
            </a:extLst>
          </p:cNvPr>
          <p:cNvSpPr/>
          <p:nvPr/>
        </p:nvSpPr>
        <p:spPr>
          <a:xfrm>
            <a:off x="0" y="2001502"/>
            <a:ext cx="12192000" cy="2524152"/>
          </a:xfrm>
          <a:prstGeom prst="rect">
            <a:avLst/>
          </a:prstGeom>
          <a:blipFill>
            <a:blip r:embed="rId2"/>
            <a:stretch>
              <a:fillRect l="-4824" t="-102227" b="-92401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73FCAE-5905-414B-3493-47CA91566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pic>
        <p:nvPicPr>
          <p:cNvPr id="10" name="Triangle_bleu.png" descr="Triangle_bleu.png">
            <a:extLst>
              <a:ext uri="{FF2B5EF4-FFF2-40B4-BE49-F238E27FC236}">
                <a16:creationId xmlns:a16="http://schemas.microsoft.com/office/drawing/2014/main" id="{A1CAB673-1B0A-2BBD-6487-C009AFAE9A6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92102"/>
            <a:ext cx="861059" cy="765898"/>
          </a:xfrm>
          <a:prstGeom prst="rect">
            <a:avLst/>
          </a:prstGeom>
          <a:ln w="3175">
            <a:miter lim="400000"/>
          </a:ln>
        </p:spPr>
      </p:pic>
      <p:pic>
        <p:nvPicPr>
          <p:cNvPr id="11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8E1C4B32-7CE5-A96F-79AC-5501608658E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410" y="-357112"/>
            <a:ext cx="2892381" cy="1640682"/>
          </a:xfrm>
          <a:prstGeom prst="rect">
            <a:avLst/>
          </a:prstGeom>
          <a:ln w="3175">
            <a:miter lim="400000"/>
          </a:ln>
        </p:spPr>
      </p:pic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AC34C80E-0C9D-0F37-B3E6-07E0EBF067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37696" y="2618948"/>
            <a:ext cx="2522083" cy="2524153"/>
          </a:xfrm>
          <a:prstGeom prst="ellipse">
            <a:avLst/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5" name="Espace réservé pour une image  13">
            <a:extLst>
              <a:ext uri="{FF2B5EF4-FFF2-40B4-BE49-F238E27FC236}">
                <a16:creationId xmlns:a16="http://schemas.microsoft.com/office/drawing/2014/main" id="{F1D07469-B5B3-527A-D9E6-5F5FBAB77C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1096" y="2618948"/>
            <a:ext cx="2522083" cy="2524153"/>
          </a:xfrm>
          <a:prstGeom prst="ellipse">
            <a:avLst/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19C730AD-0624-0C1F-B221-3713BD65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95890" y="4778671"/>
            <a:ext cx="2114550" cy="603250"/>
          </a:xfrm>
          <a:solidFill>
            <a:schemeClr val="accent1"/>
          </a:solidFill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CB67BEC0-9F3D-1BF2-FD12-98BA3A0FDA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25040" y="4778671"/>
            <a:ext cx="2114550" cy="603250"/>
          </a:xfrm>
          <a:solidFill>
            <a:schemeClr val="accent1"/>
          </a:solidFill>
        </p:spPr>
        <p:txBody>
          <a:bodyPr anchor="ctr"/>
          <a:lstStyle>
            <a:lvl1pPr marL="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FFF Hero Book" panose="02000508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369B8AC8-E517-D2A0-4DE5-28C59E0DC7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95890" y="5493891"/>
            <a:ext cx="1558925" cy="392113"/>
          </a:xfrm>
          <a:solidFill>
            <a:schemeClr val="accent3"/>
          </a:solidFill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1pPr>
            <a:lvl2pPr marL="457200" indent="0">
              <a:buNone/>
              <a:defRPr sz="14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2pPr>
            <a:lvl3pPr marL="914400" indent="0">
              <a:buNone/>
              <a:defRPr sz="12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3pPr>
            <a:lvl4pPr marL="1371600" indent="0">
              <a:buNone/>
              <a:defRPr sz="11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4pPr>
            <a:lvl5pPr marL="1828800" indent="0">
              <a:buNone/>
              <a:defRPr sz="11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B94C5A36-6193-A94A-B23D-52A09C8777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25040" y="5493890"/>
            <a:ext cx="1558925" cy="392113"/>
          </a:xfrm>
          <a:solidFill>
            <a:schemeClr val="accent3"/>
          </a:solidFill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1pPr>
            <a:lvl2pPr marL="457200" indent="0">
              <a:buNone/>
              <a:defRPr sz="14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2pPr>
            <a:lvl3pPr marL="914400" indent="0">
              <a:buNone/>
              <a:defRPr sz="12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3pPr>
            <a:lvl4pPr marL="1371600" indent="0">
              <a:buNone/>
              <a:defRPr sz="11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4pPr>
            <a:lvl5pPr marL="1828800" indent="0">
              <a:buNone/>
              <a:defRPr sz="11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DADF181-3642-DB38-5065-2F23343E8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90" y="5817802"/>
            <a:ext cx="681799" cy="604930"/>
          </a:xfrm>
          <a:prstGeom prst="rect">
            <a:avLst/>
          </a:prstGeom>
        </p:spPr>
      </p:pic>
      <p:pic>
        <p:nvPicPr>
          <p:cNvPr id="2" name="Image 6">
            <a:extLst>
              <a:ext uri="{FF2B5EF4-FFF2-40B4-BE49-F238E27FC236}">
                <a16:creationId xmlns:a16="http://schemas.microsoft.com/office/drawing/2014/main" id="{A9FE69BF-114A-EFB1-C395-B112AC8CA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7AC201E2-84BD-D620-39F3-22FEA22398C6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797658E0-974F-3B8C-8E7A-E0929E043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8932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- LIEN UR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C1BE848-43A9-95C1-35D7-91EB24146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pic>
        <p:nvPicPr>
          <p:cNvPr id="12" name="Triangle_bleu.png" descr="Triangle_bleu.png">
            <a:extLst>
              <a:ext uri="{FF2B5EF4-FFF2-40B4-BE49-F238E27FC236}">
                <a16:creationId xmlns:a16="http://schemas.microsoft.com/office/drawing/2014/main" id="{2A13CA4F-301F-9611-3E5D-F17C1C29692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056" y="6092102"/>
            <a:ext cx="861059" cy="765898"/>
          </a:xfrm>
          <a:prstGeom prst="rect">
            <a:avLst/>
          </a:prstGeom>
          <a:ln w="3175">
            <a:miter lim="400000"/>
          </a:ln>
        </p:spPr>
      </p:pic>
      <p:pic>
        <p:nvPicPr>
          <p:cNvPr id="13" name="Triangle_bleu.png" descr="Triangle_bleu.png">
            <a:extLst>
              <a:ext uri="{FF2B5EF4-FFF2-40B4-BE49-F238E27FC236}">
                <a16:creationId xmlns:a16="http://schemas.microsoft.com/office/drawing/2014/main" id="{B9025229-3F87-EA42-BF62-5854465ABC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3781646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16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5DF2BE99-A7E8-4347-9CFB-0D8A4E8AAB7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72046" y="-203955"/>
            <a:ext cx="1619954" cy="918907"/>
          </a:xfrm>
          <a:prstGeom prst="rect">
            <a:avLst/>
          </a:prstGeom>
          <a:ln w="3175">
            <a:miter lim="400000"/>
          </a:ln>
        </p:spPr>
      </p:pic>
      <p:pic>
        <p:nvPicPr>
          <p:cNvPr id="2" name="Image 6">
            <a:extLst>
              <a:ext uri="{FF2B5EF4-FFF2-40B4-BE49-F238E27FC236}">
                <a16:creationId xmlns:a16="http://schemas.microsoft.com/office/drawing/2014/main" id="{287623DF-5953-C3A0-54C2-71F48DD214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C4CB3A1B-16BB-0517-8AE5-A044FB807DAE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6" name="Titre 10">
            <a:extLst>
              <a:ext uri="{FF2B5EF4-FFF2-40B4-BE49-F238E27FC236}">
                <a16:creationId xmlns:a16="http://schemas.microsoft.com/office/drawing/2014/main" id="{E7BE0EC3-ACED-21BA-4A2D-279D567FE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CDD1C5E-D951-696B-0514-65D7B525D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9900" y="5882366"/>
            <a:ext cx="6677819" cy="48067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  <a:latin typeface="FFF Equipe" panose="02000503000000020004" pitchFamily="2" charset="77"/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  <a:latin typeface="FFF Equipe" panose="02000503000000020004" pitchFamily="2" charset="77"/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  <a:latin typeface="FFF Equipe" panose="02000503000000020004" pitchFamily="2" charset="77"/>
              </a:defRPr>
            </a:lvl3pPr>
            <a:lvl4pPr marL="1371600" indent="0">
              <a:buNone/>
              <a:defRPr sz="1200">
                <a:solidFill>
                  <a:schemeClr val="accent1"/>
                </a:solidFill>
                <a:latin typeface="FFF Equipe" panose="02000503000000020004" pitchFamily="2" charset="77"/>
              </a:defRPr>
            </a:lvl4pPr>
            <a:lvl5pPr marL="1828800" indent="0">
              <a:buNone/>
              <a:defRPr sz="1200">
                <a:solidFill>
                  <a:schemeClr val="accent1"/>
                </a:solidFill>
                <a:latin typeface="FFF Equipe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EFA28D7-DF12-02BF-84F3-01127DC6AD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04281" y="1620564"/>
            <a:ext cx="7183438" cy="4040684"/>
          </a:xfrm>
        </p:spPr>
        <p:txBody>
          <a:bodyPr/>
          <a:lstStyle/>
          <a:p>
            <a:r>
              <a:rPr lang="fr-FR" dirty="0"/>
              <a:t>Capture écran vidéo</a:t>
            </a:r>
          </a:p>
        </p:txBody>
      </p:sp>
    </p:spTree>
    <p:extLst>
      <p:ext uri="{BB962C8B-B14F-4D97-AF65-F5344CB8AC3E}">
        <p14:creationId xmlns:p14="http://schemas.microsoft.com/office/powerpoint/2010/main" val="362245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- RENVOI P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C1BE848-43A9-95C1-35D7-91EB24146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pic>
        <p:nvPicPr>
          <p:cNvPr id="12" name="Triangle_bleu.png" descr="Triangle_bleu.png">
            <a:extLst>
              <a:ext uri="{FF2B5EF4-FFF2-40B4-BE49-F238E27FC236}">
                <a16:creationId xmlns:a16="http://schemas.microsoft.com/office/drawing/2014/main" id="{2A13CA4F-301F-9611-3E5D-F17C1C29692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056" y="6092102"/>
            <a:ext cx="861059" cy="765898"/>
          </a:xfrm>
          <a:prstGeom prst="rect">
            <a:avLst/>
          </a:prstGeom>
          <a:ln w="3175">
            <a:miter lim="400000"/>
          </a:ln>
        </p:spPr>
      </p:pic>
      <p:pic>
        <p:nvPicPr>
          <p:cNvPr id="13" name="Triangle_bleu.png" descr="Triangle_bleu.png">
            <a:extLst>
              <a:ext uri="{FF2B5EF4-FFF2-40B4-BE49-F238E27FC236}">
                <a16:creationId xmlns:a16="http://schemas.microsoft.com/office/drawing/2014/main" id="{B9025229-3F87-EA42-BF62-5854465ABC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3781646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16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5DF2BE99-A7E8-4347-9CFB-0D8A4E8AAB7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72046" y="-203955"/>
            <a:ext cx="1619954" cy="918907"/>
          </a:xfrm>
          <a:prstGeom prst="rect">
            <a:avLst/>
          </a:prstGeom>
          <a:ln w="3175">
            <a:miter lim="400000"/>
          </a:ln>
        </p:spPr>
      </p:pic>
      <p:pic>
        <p:nvPicPr>
          <p:cNvPr id="2" name="Image 6">
            <a:extLst>
              <a:ext uri="{FF2B5EF4-FFF2-40B4-BE49-F238E27FC236}">
                <a16:creationId xmlns:a16="http://schemas.microsoft.com/office/drawing/2014/main" id="{287623DF-5953-C3A0-54C2-71F48DD214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C4CB3A1B-16BB-0517-8AE5-A044FB807DAE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6" name="Titre 10">
            <a:extLst>
              <a:ext uri="{FF2B5EF4-FFF2-40B4-BE49-F238E27FC236}">
                <a16:creationId xmlns:a16="http://schemas.microsoft.com/office/drawing/2014/main" id="{E7BE0EC3-ACED-21BA-4A2D-279D567FE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EFA28D7-DF12-02BF-84F3-01127DC6AD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04281" y="1620564"/>
            <a:ext cx="7183438" cy="4040684"/>
          </a:xfrm>
        </p:spPr>
        <p:txBody>
          <a:bodyPr/>
          <a:lstStyle/>
          <a:p>
            <a:r>
              <a:rPr lang="fr-FR" dirty="0"/>
              <a:t>Capture écran vidéo</a:t>
            </a:r>
          </a:p>
        </p:txBody>
      </p:sp>
    </p:spTree>
    <p:extLst>
      <p:ext uri="{BB962C8B-B14F-4D97-AF65-F5344CB8AC3E}">
        <p14:creationId xmlns:p14="http://schemas.microsoft.com/office/powerpoint/2010/main" val="3521172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IDEO - NIVEA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51819AE4-4DC8-2C7B-EC04-E2D4BDEA259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r-FR" dirty="0"/>
              <a:t>VIDÉO</a:t>
            </a:r>
          </a:p>
        </p:txBody>
      </p:sp>
    </p:spTree>
    <p:extLst>
      <p:ext uri="{BB962C8B-B14F-4D97-AF65-F5344CB8AC3E}">
        <p14:creationId xmlns:p14="http://schemas.microsoft.com/office/powerpoint/2010/main" val="1404880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 descr="Imag">
            <a:extLst>
              <a:ext uri="{FF2B5EF4-FFF2-40B4-BE49-F238E27FC236}">
                <a16:creationId xmlns:a16="http://schemas.microsoft.com/office/drawing/2014/main" id="{3E36355A-B524-A34A-88DE-9CA9BD7D17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9563" cy="6858000"/>
          </a:xfrm>
          <a:prstGeom prst="rect">
            <a:avLst/>
          </a:prstGeom>
          <a:ln w="3175">
            <a:miter lim="400000"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6748117-DE5E-564E-A600-D4D48D705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8" name="Espace réservé du numéro de diapositive 1">
            <a:extLst>
              <a:ext uri="{FF2B5EF4-FFF2-40B4-BE49-F238E27FC236}">
                <a16:creationId xmlns:a16="http://schemas.microsoft.com/office/drawing/2014/main" id="{583EC6D2-2A7E-9C48-96DF-F8FC0F7758EE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bg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bg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C5D3C4A-3D90-6E4E-84C8-65835E29C6EA}"/>
              </a:ext>
            </a:extLst>
          </p:cNvPr>
          <p:cNvSpPr txBox="1"/>
          <p:nvPr/>
        </p:nvSpPr>
        <p:spPr>
          <a:xfrm rot="16200000">
            <a:off x="-2095785" y="3447401"/>
            <a:ext cx="54369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i="0" spc="930" baseline="0" dirty="0">
                <a:ln w="31750">
                  <a:noFill/>
                </a:ln>
                <a:solidFill>
                  <a:schemeClr val="accent5">
                    <a:alpha val="86000"/>
                  </a:schemeClr>
                </a:solidFill>
                <a:latin typeface="FFF Equipe Black" panose="02000503000000020004" pitchFamily="2" charset="77"/>
              </a:rPr>
              <a:t>FOCUS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DA2BE65-3D91-784F-81C9-964019A35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76072F6-204F-AD9A-BF56-B74FD37D99E6}"/>
              </a:ext>
            </a:extLst>
          </p:cNvPr>
          <p:cNvSpPr txBox="1"/>
          <p:nvPr/>
        </p:nvSpPr>
        <p:spPr>
          <a:xfrm rot="16200000">
            <a:off x="-1765012" y="3546324"/>
            <a:ext cx="5053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i="0" spc="930" baseline="0" dirty="0">
                <a:ln w="31750">
                  <a:solidFill>
                    <a:schemeClr val="bg1"/>
                  </a:solidFill>
                </a:ln>
                <a:noFill/>
                <a:latin typeface="FFF Equipe Black" panose="02000503000000020004" pitchFamily="2" charset="77"/>
              </a:rPr>
              <a:t>FOCUS</a:t>
            </a:r>
          </a:p>
        </p:txBody>
      </p:sp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E9B9BA6B-51AB-F470-2060-DA7359330E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00136" y="2160961"/>
            <a:ext cx="8823089" cy="4340386"/>
          </a:xfrm>
        </p:spPr>
        <p:txBody>
          <a:bodyPr>
            <a:noAutofit/>
          </a:bodyPr>
          <a:lstStyle>
            <a:lvl1pPr marL="228600" indent="-228600">
              <a:buClr>
                <a:schemeClr val="bg1"/>
              </a:buClr>
              <a:buFont typeface="Police système Courant"/>
              <a:buChar char="‣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1pPr>
            <a:lvl2pPr marL="685800" indent="-228600">
              <a:buClr>
                <a:schemeClr val="accent3"/>
              </a:buClr>
              <a:buFont typeface="Apple Symbols" panose="02000000000000000000" pitchFamily="2" charset="-79"/>
              <a:buChar char="⌯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2pPr>
            <a:lvl3pPr marL="1143000" indent="-228600">
              <a:buClr>
                <a:schemeClr val="accent2"/>
              </a:buClr>
              <a:buFont typeface=".Apple SD Gothic NeoI Regular"/>
              <a:buChar char="▹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3pPr>
            <a:lvl4pPr marL="1600200" indent="-228600">
              <a:buClr>
                <a:schemeClr val="bg1"/>
              </a:buClr>
              <a:buFont typeface="Police système Courant"/>
              <a:buChar char="‣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4pPr>
            <a:lvl5pPr marL="2057400" indent="-228600">
              <a:buClr>
                <a:schemeClr val="bg1"/>
              </a:buClr>
              <a:buFont typeface="Police système Courant"/>
              <a:buChar char="‣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Titre 10">
            <a:extLst>
              <a:ext uri="{FF2B5EF4-FFF2-40B4-BE49-F238E27FC236}">
                <a16:creationId xmlns:a16="http://schemas.microsoft.com/office/drawing/2014/main" id="{C54456E2-3802-3BD9-724E-F72885751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>
                <a:solidFill>
                  <a:schemeClr val="bg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9277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65BF9F02-CCE3-105A-5AA2-FC37811F51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7" y="0"/>
            <a:ext cx="12209563" cy="6858000"/>
          </a:xfrm>
          <a:prstGeom prst="rect">
            <a:avLst/>
          </a:prstGeom>
          <a:ln w="3175">
            <a:miter lim="400000"/>
          </a:ln>
        </p:spPr>
      </p:pic>
      <p:pic>
        <p:nvPicPr>
          <p:cNvPr id="10" name="Triangle_points.png" descr="Triangle_points.png">
            <a:extLst>
              <a:ext uri="{FF2B5EF4-FFF2-40B4-BE49-F238E27FC236}">
                <a16:creationId xmlns:a16="http://schemas.microsoft.com/office/drawing/2014/main" id="{75ADC442-B4C1-87DE-C22F-E23D49789A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404954" y="5045781"/>
            <a:ext cx="1228269" cy="1092525"/>
          </a:xfrm>
          <a:prstGeom prst="rect">
            <a:avLst/>
          </a:prstGeom>
          <a:ln w="3175">
            <a:miter lim="400000"/>
          </a:ln>
        </p:spPr>
      </p:pic>
      <p:pic>
        <p:nvPicPr>
          <p:cNvPr id="11" name="Triangle_points.png" descr="Triangle_points.png">
            <a:extLst>
              <a:ext uri="{FF2B5EF4-FFF2-40B4-BE49-F238E27FC236}">
                <a16:creationId xmlns:a16="http://schemas.microsoft.com/office/drawing/2014/main" id="{35137BC9-4987-5679-C5BB-157957847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8148" y="913619"/>
            <a:ext cx="1228269" cy="1092525"/>
          </a:xfrm>
          <a:prstGeom prst="rect">
            <a:avLst/>
          </a:prstGeom>
          <a:ln w="3175">
            <a:miter lim="400000"/>
          </a:ln>
        </p:spPr>
      </p:pic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BB94A6B1-09BE-1F80-0EDD-D8E3A9F80E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02038" y="4229766"/>
            <a:ext cx="4987925" cy="1908541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1pPr>
            <a:lvl2pPr marL="457200" indent="0" algn="ctr">
              <a:buNone/>
              <a:defRPr sz="20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2pPr>
            <a:lvl3pPr marL="914400" indent="0" algn="ctr">
              <a:buNone/>
              <a:defRPr sz="18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FFF Equipe Regular" panose="02000503000000020004" pitchFamily="2" charset="77"/>
              </a:defRPr>
            </a:lvl4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4188DD-B2BB-3DD8-4F37-5AE8F7CEDB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07492" y="734656"/>
            <a:ext cx="1377015" cy="149193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3CA604-A438-3411-EAE4-C0A2BA5CBF90}"/>
              </a:ext>
            </a:extLst>
          </p:cNvPr>
          <p:cNvSpPr txBox="1">
            <a:spLocks noChangeAspect="1"/>
          </p:cNvSpPr>
          <p:nvPr/>
        </p:nvSpPr>
        <p:spPr>
          <a:xfrm>
            <a:off x="5221468" y="2963948"/>
            <a:ext cx="1802095" cy="707886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/>
          <a:p>
            <a:pPr lvl="0" algn="ctr" fontAlgn="auto"/>
            <a:r>
              <a:rPr lang="fr-FR" sz="4000" b="0" i="0" spc="600" dirty="0">
                <a:solidFill>
                  <a:schemeClr val="bg1"/>
                </a:solidFill>
                <a:latin typeface="FFF Hero Book" panose="02000508000000020004" pitchFamily="2" charset="77"/>
              </a:rPr>
              <a:t>CONTACT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A30003-5F38-539A-74C3-A6F7CC8D78F6}"/>
              </a:ext>
            </a:extLst>
          </p:cNvPr>
          <p:cNvSpPr/>
          <p:nvPr/>
        </p:nvSpPr>
        <p:spPr>
          <a:xfrm>
            <a:off x="5168437" y="2961248"/>
            <a:ext cx="1820333" cy="696352"/>
          </a:xfrm>
          <a:prstGeom prst="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86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">
            <a:extLst>
              <a:ext uri="{FF2B5EF4-FFF2-40B4-BE49-F238E27FC236}">
                <a16:creationId xmlns:a16="http://schemas.microsoft.com/office/drawing/2014/main" id="{867A5038-32B2-CDB9-10B2-1883E2317E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9563" cy="6858000"/>
          </a:xfrm>
          <a:prstGeom prst="rect">
            <a:avLst/>
          </a:prstGeom>
          <a:ln w="3175">
            <a:miter lim="400000"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7D8D9C-0C89-B0ED-C11D-EFCAA1238884}"/>
              </a:ext>
            </a:extLst>
          </p:cNvPr>
          <p:cNvSpPr txBox="1"/>
          <p:nvPr/>
        </p:nvSpPr>
        <p:spPr>
          <a:xfrm rot="16200000">
            <a:off x="-3702660" y="2875048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0" i="0" spc="930" baseline="0" dirty="0">
                <a:ln w="38100">
                  <a:solidFill>
                    <a:schemeClr val="bg1"/>
                  </a:solidFill>
                </a:ln>
                <a:noFill/>
                <a:latin typeface="FFF Equipe Black" panose="02000503000000020004" pitchFamily="2" charset="77"/>
              </a:rPr>
              <a:t>SOMMAIRE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AE66B8-427D-4C6A-6CD9-7ADB7A4022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37401" y="3257725"/>
            <a:ext cx="504056" cy="936823"/>
          </a:xfrm>
        </p:spPr>
        <p:txBody>
          <a:bodyPr wrap="none" lIns="46800" tIns="46800" rIns="46800">
            <a:noAutofit/>
          </a:bodyPr>
          <a:lstStyle>
            <a:lvl1pPr marL="0" indent="0">
              <a:buNone/>
              <a:defRPr sz="7000" b="1" i="0">
                <a:solidFill>
                  <a:schemeClr val="accent2"/>
                </a:solidFill>
                <a:latin typeface="FFF Hero 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E82E48C2-58B0-DBCD-FFC3-7E51BA2FEC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57481" y="3475212"/>
            <a:ext cx="1872208" cy="719138"/>
          </a:xfrm>
        </p:spPr>
        <p:txBody>
          <a:bodyPr wrap="none" lIns="46800" tIns="46800" rIns="46800" anchor="ctr">
            <a:no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FFF Equipe Regular" pitchFamily="2" charset="77"/>
              </a:defRPr>
            </a:lvl1pPr>
            <a:lvl2pPr marL="457200" indent="0">
              <a:buNone/>
              <a:defRPr b="0" i="0">
                <a:latin typeface="FFF Equipe Regular" pitchFamily="2" charset="77"/>
              </a:defRPr>
            </a:lvl2pPr>
            <a:lvl3pPr marL="914400" indent="0">
              <a:buNone/>
              <a:defRPr b="0" i="0">
                <a:latin typeface="FFF Equipe Regular" pitchFamily="2" charset="77"/>
              </a:defRPr>
            </a:lvl3pPr>
            <a:lvl4pPr marL="1371600" indent="0">
              <a:buNone/>
              <a:defRPr b="0" i="0">
                <a:latin typeface="FFF Equipe Regular" pitchFamily="2" charset="77"/>
              </a:defRPr>
            </a:lvl4pPr>
            <a:lvl5pPr marL="1828800" indent="0">
              <a:buNone/>
              <a:defRPr b="0" i="0">
                <a:latin typeface="FFF Equipe Regular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D235B790-B0E4-3760-1EBD-BE4EBC8F53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8483" y="3257725"/>
            <a:ext cx="504056" cy="936823"/>
          </a:xfrm>
        </p:spPr>
        <p:txBody>
          <a:bodyPr wrap="none" lIns="46800" rIns="46800" anchor="t">
            <a:noAutofit/>
          </a:bodyPr>
          <a:lstStyle>
            <a:lvl1pPr marL="0" indent="0">
              <a:buNone/>
              <a:defRPr sz="7000" b="1" i="0">
                <a:solidFill>
                  <a:schemeClr val="accent2"/>
                </a:solidFill>
                <a:latin typeface="FFF Hero 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1" name="Espace réservé du texte 12">
            <a:extLst>
              <a:ext uri="{FF2B5EF4-FFF2-40B4-BE49-F238E27FC236}">
                <a16:creationId xmlns:a16="http://schemas.microsoft.com/office/drawing/2014/main" id="{2891A9CC-5825-8771-E12F-6A34FC24ED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38563" y="3475212"/>
            <a:ext cx="1872208" cy="719138"/>
          </a:xfrm>
        </p:spPr>
        <p:txBody>
          <a:bodyPr lIns="46800" rIns="46800" anchor="ctr">
            <a:no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FFF Equipe Regular" pitchFamily="2" charset="77"/>
              </a:defRPr>
            </a:lvl1pPr>
            <a:lvl2pPr marL="457200" indent="0">
              <a:buNone/>
              <a:defRPr b="0" i="0">
                <a:latin typeface="FFF Equipe Regular" pitchFamily="2" charset="77"/>
              </a:defRPr>
            </a:lvl2pPr>
            <a:lvl3pPr marL="914400" indent="0">
              <a:buNone/>
              <a:defRPr b="0" i="0">
                <a:latin typeface="FFF Equipe Regular" pitchFamily="2" charset="77"/>
              </a:defRPr>
            </a:lvl3pPr>
            <a:lvl4pPr marL="1371600" indent="0">
              <a:buNone/>
              <a:defRPr b="0" i="0">
                <a:latin typeface="FFF Equipe Regular" pitchFamily="2" charset="77"/>
              </a:defRPr>
            </a:lvl4pPr>
            <a:lvl5pPr marL="1828800" indent="0">
              <a:buNone/>
              <a:defRPr b="0" i="0">
                <a:latin typeface="FFF Equipe Regular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Espace réservé du texte 3">
            <a:extLst>
              <a:ext uri="{FF2B5EF4-FFF2-40B4-BE49-F238E27FC236}">
                <a16:creationId xmlns:a16="http://schemas.microsoft.com/office/drawing/2014/main" id="{BA51D700-CFCB-2B76-C958-C9391BC0C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18883" y="3257725"/>
            <a:ext cx="504056" cy="936823"/>
          </a:xfrm>
        </p:spPr>
        <p:txBody>
          <a:bodyPr lIns="46800" rIns="46800" anchor="t">
            <a:noAutofit/>
          </a:bodyPr>
          <a:lstStyle>
            <a:lvl1pPr marL="0" indent="0">
              <a:buNone/>
              <a:defRPr sz="7000" b="1" i="0">
                <a:solidFill>
                  <a:schemeClr val="accent2"/>
                </a:solidFill>
                <a:latin typeface="FFF Hero 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4" name="Espace réservé du texte 12">
            <a:extLst>
              <a:ext uri="{FF2B5EF4-FFF2-40B4-BE49-F238E27FC236}">
                <a16:creationId xmlns:a16="http://schemas.microsoft.com/office/drawing/2014/main" id="{4A2A4946-ADBE-ED37-6A2A-D0F8F734C3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38963" y="3475212"/>
            <a:ext cx="1872208" cy="719138"/>
          </a:xfrm>
        </p:spPr>
        <p:txBody>
          <a:bodyPr lIns="46800" rIns="46800" anchor="ctr">
            <a:no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FFF Equipe Regular" pitchFamily="2" charset="77"/>
              </a:defRPr>
            </a:lvl1pPr>
            <a:lvl2pPr marL="457200" indent="0">
              <a:buNone/>
              <a:defRPr b="0" i="0">
                <a:latin typeface="FFF Equipe Regular" pitchFamily="2" charset="77"/>
              </a:defRPr>
            </a:lvl2pPr>
            <a:lvl3pPr marL="914400" indent="0">
              <a:buNone/>
              <a:defRPr b="0" i="0">
                <a:latin typeface="FFF Equipe Regular" pitchFamily="2" charset="77"/>
              </a:defRPr>
            </a:lvl3pPr>
            <a:lvl4pPr marL="1371600" indent="0">
              <a:buNone/>
              <a:defRPr b="0" i="0">
                <a:latin typeface="FFF Equipe Regular" pitchFamily="2" charset="77"/>
              </a:defRPr>
            </a:lvl4pPr>
            <a:lvl5pPr marL="1828800" indent="0">
              <a:buNone/>
              <a:defRPr b="0" i="0">
                <a:latin typeface="FFF Equipe Regular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3">
            <a:extLst>
              <a:ext uri="{FF2B5EF4-FFF2-40B4-BE49-F238E27FC236}">
                <a16:creationId xmlns:a16="http://schemas.microsoft.com/office/drawing/2014/main" id="{8A045B53-C4AE-49DB-039A-61D4366CDC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7401" y="4985917"/>
            <a:ext cx="504056" cy="936823"/>
          </a:xfrm>
        </p:spPr>
        <p:txBody>
          <a:bodyPr lIns="46800" rIns="46800" anchor="t">
            <a:noAutofit/>
          </a:bodyPr>
          <a:lstStyle>
            <a:lvl1pPr marL="0" indent="0">
              <a:buNone/>
              <a:defRPr sz="7000" b="1" i="0">
                <a:solidFill>
                  <a:schemeClr val="accent2"/>
                </a:solidFill>
                <a:latin typeface="FFF Hero 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7E303689-993C-94CD-6E5B-8CF6E72B82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57481" y="5203404"/>
            <a:ext cx="1872208" cy="719138"/>
          </a:xfrm>
        </p:spPr>
        <p:txBody>
          <a:bodyPr lIns="46800" rIns="46800" anchor="ctr">
            <a:no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FFF Equipe Regular" pitchFamily="2" charset="77"/>
              </a:defRPr>
            </a:lvl1pPr>
            <a:lvl2pPr marL="457200" indent="0">
              <a:buNone/>
              <a:defRPr b="0" i="0">
                <a:latin typeface="FFF Equipe Regular" pitchFamily="2" charset="77"/>
              </a:defRPr>
            </a:lvl2pPr>
            <a:lvl3pPr marL="914400" indent="0">
              <a:buNone/>
              <a:defRPr b="0" i="0">
                <a:latin typeface="FFF Equipe Regular" pitchFamily="2" charset="77"/>
              </a:defRPr>
            </a:lvl3pPr>
            <a:lvl4pPr marL="1371600" indent="0">
              <a:buNone/>
              <a:defRPr b="0" i="0">
                <a:latin typeface="FFF Equipe Regular" pitchFamily="2" charset="77"/>
              </a:defRPr>
            </a:lvl4pPr>
            <a:lvl5pPr marL="1828800" indent="0">
              <a:buNone/>
              <a:defRPr b="0" i="0">
                <a:latin typeface="FFF Equipe Regular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7" name="Espace réservé du texte 3">
            <a:extLst>
              <a:ext uri="{FF2B5EF4-FFF2-40B4-BE49-F238E27FC236}">
                <a16:creationId xmlns:a16="http://schemas.microsoft.com/office/drawing/2014/main" id="{DDE12906-9ADA-C294-452B-A0D3AE9BB7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8483" y="4985917"/>
            <a:ext cx="504056" cy="936823"/>
          </a:xfrm>
        </p:spPr>
        <p:txBody>
          <a:bodyPr lIns="46800" rIns="46800" anchor="t">
            <a:noAutofit/>
          </a:bodyPr>
          <a:lstStyle>
            <a:lvl1pPr marL="0" indent="0">
              <a:buNone/>
              <a:defRPr sz="7000" b="1" i="0">
                <a:solidFill>
                  <a:schemeClr val="accent2"/>
                </a:solidFill>
                <a:latin typeface="FFF Hero 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28" name="Espace réservé du texte 12">
            <a:extLst>
              <a:ext uri="{FF2B5EF4-FFF2-40B4-BE49-F238E27FC236}">
                <a16:creationId xmlns:a16="http://schemas.microsoft.com/office/drawing/2014/main" id="{16475B2E-5E33-1D79-1933-D25B51F1428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38563" y="5203404"/>
            <a:ext cx="1872208" cy="719138"/>
          </a:xfrm>
        </p:spPr>
        <p:txBody>
          <a:bodyPr lIns="46800" rIns="46800" anchor="ctr">
            <a:no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FFF Equipe Regular" pitchFamily="2" charset="77"/>
              </a:defRPr>
            </a:lvl1pPr>
            <a:lvl2pPr marL="457200" indent="0">
              <a:buNone/>
              <a:defRPr b="0" i="0">
                <a:latin typeface="FFF Equipe Regular" pitchFamily="2" charset="77"/>
              </a:defRPr>
            </a:lvl2pPr>
            <a:lvl3pPr marL="914400" indent="0">
              <a:buNone/>
              <a:defRPr b="0" i="0">
                <a:latin typeface="FFF Equipe Regular" pitchFamily="2" charset="77"/>
              </a:defRPr>
            </a:lvl3pPr>
            <a:lvl4pPr marL="1371600" indent="0">
              <a:buNone/>
              <a:defRPr b="0" i="0">
                <a:latin typeface="FFF Equipe Regular" pitchFamily="2" charset="77"/>
              </a:defRPr>
            </a:lvl4pPr>
            <a:lvl5pPr marL="1828800" indent="0">
              <a:buNone/>
              <a:defRPr b="0" i="0">
                <a:latin typeface="FFF Equipe Regular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u texte 3">
            <a:extLst>
              <a:ext uri="{FF2B5EF4-FFF2-40B4-BE49-F238E27FC236}">
                <a16:creationId xmlns:a16="http://schemas.microsoft.com/office/drawing/2014/main" id="{D5E2BD46-123E-60F6-E833-68A9C3949E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883" y="4985917"/>
            <a:ext cx="504056" cy="936823"/>
          </a:xfrm>
        </p:spPr>
        <p:txBody>
          <a:bodyPr lIns="46800" rIns="46800" anchor="t">
            <a:noAutofit/>
          </a:bodyPr>
          <a:lstStyle>
            <a:lvl1pPr marL="0" indent="0">
              <a:buNone/>
              <a:defRPr sz="7000" b="1" i="0">
                <a:solidFill>
                  <a:schemeClr val="accent2"/>
                </a:solidFill>
                <a:latin typeface="FFF Hero 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30" name="Espace réservé du texte 12">
            <a:extLst>
              <a:ext uri="{FF2B5EF4-FFF2-40B4-BE49-F238E27FC236}">
                <a16:creationId xmlns:a16="http://schemas.microsoft.com/office/drawing/2014/main" id="{58C66E1A-D5A7-A873-9CFB-E299917CCED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38963" y="5203404"/>
            <a:ext cx="1872208" cy="719138"/>
          </a:xfrm>
        </p:spPr>
        <p:txBody>
          <a:bodyPr lIns="46800" rIns="46800" anchor="ctr">
            <a:no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FFF Equipe Regular" pitchFamily="2" charset="77"/>
              </a:defRPr>
            </a:lvl1pPr>
            <a:lvl2pPr marL="457200" indent="0">
              <a:buNone/>
              <a:defRPr b="0" i="0">
                <a:latin typeface="FFF Equipe Regular" pitchFamily="2" charset="77"/>
              </a:defRPr>
            </a:lvl2pPr>
            <a:lvl3pPr marL="914400" indent="0">
              <a:buNone/>
              <a:defRPr b="0" i="0">
                <a:latin typeface="FFF Equipe Regular" pitchFamily="2" charset="77"/>
              </a:defRPr>
            </a:lvl3pPr>
            <a:lvl4pPr marL="1371600" indent="0">
              <a:buNone/>
              <a:defRPr b="0" i="0">
                <a:latin typeface="FFF Equipe Regular" pitchFamily="2" charset="77"/>
              </a:defRPr>
            </a:lvl4pPr>
            <a:lvl5pPr marL="1828800" indent="0">
              <a:buNone/>
              <a:defRPr b="0" i="0">
                <a:latin typeface="FFF Equipe Regular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CE518F02-E4D5-FDE4-4F19-09F89CB468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71382" y="635897"/>
            <a:ext cx="1649235" cy="17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640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1F051E70-D368-3E4B-5D98-32B806F372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7" y="0"/>
            <a:ext cx="12209563" cy="6858000"/>
          </a:xfrm>
          <a:prstGeom prst="rect">
            <a:avLst/>
          </a:prstGeom>
          <a:ln w="3175">
            <a:miter lim="400000"/>
          </a:ln>
        </p:spPr>
      </p:pic>
      <p:pic>
        <p:nvPicPr>
          <p:cNvPr id="10" name="Triangle_points.png" descr="Triangle_points.png">
            <a:extLst>
              <a:ext uri="{FF2B5EF4-FFF2-40B4-BE49-F238E27FC236}">
                <a16:creationId xmlns:a16="http://schemas.microsoft.com/office/drawing/2014/main" id="{75ADC442-B4C1-87DE-C22F-E23D49789A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404954" y="5045781"/>
            <a:ext cx="1228269" cy="1092525"/>
          </a:xfrm>
          <a:prstGeom prst="rect">
            <a:avLst/>
          </a:prstGeom>
          <a:ln w="3175">
            <a:miter lim="400000"/>
          </a:ln>
        </p:spPr>
      </p:pic>
      <p:pic>
        <p:nvPicPr>
          <p:cNvPr id="11" name="Triangle_points.png" descr="Triangle_points.png">
            <a:extLst>
              <a:ext uri="{FF2B5EF4-FFF2-40B4-BE49-F238E27FC236}">
                <a16:creationId xmlns:a16="http://schemas.microsoft.com/office/drawing/2014/main" id="{35137BC9-4987-5679-C5BB-157957847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8148" y="913619"/>
            <a:ext cx="1228269" cy="1092525"/>
          </a:xfrm>
          <a:prstGeom prst="rect">
            <a:avLst/>
          </a:prstGeom>
          <a:ln w="3175">
            <a:miter lim="400000"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4188DD-B2BB-3DD8-4F37-5AE8F7CEDB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07492" y="734656"/>
            <a:ext cx="1377015" cy="149193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65314244-7AA0-8BE2-7F55-434E4CEA60D0}"/>
              </a:ext>
            </a:extLst>
          </p:cNvPr>
          <p:cNvGrpSpPr/>
          <p:nvPr/>
        </p:nvGrpSpPr>
        <p:grpSpPr>
          <a:xfrm>
            <a:off x="5092616" y="3301404"/>
            <a:ext cx="2006768" cy="1107996"/>
            <a:chOff x="2426084" y="4910766"/>
            <a:chExt cx="2006768" cy="1107996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9940C0D-8A69-342C-65F8-212873C61BF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534192" y="4910766"/>
              <a:ext cx="1850186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>
              <a:spAutoFit/>
            </a:bodyPr>
            <a:lstStyle/>
            <a:p>
              <a:pPr lvl="0" algn="ctr" fontAlgn="auto"/>
              <a:r>
                <a:rPr lang="fr-FR" sz="6600" b="0" i="0" spc="600" dirty="0">
                  <a:solidFill>
                    <a:schemeClr val="bg1"/>
                  </a:solidFill>
                  <a:latin typeface="FFF Hero Book" panose="02000508000000020004" pitchFamily="2" charset="77"/>
                </a:rPr>
                <a:t>MERCI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BEE755-6509-64C5-3905-C6C2B62B239E}"/>
                </a:ext>
              </a:extLst>
            </p:cNvPr>
            <p:cNvSpPr/>
            <p:nvPr/>
          </p:nvSpPr>
          <p:spPr>
            <a:xfrm>
              <a:off x="2426084" y="4959626"/>
              <a:ext cx="2006768" cy="970521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611926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5BD2D-9F1F-55DD-87C0-9228F65F4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F384F2-96E4-10E5-3D20-643C461B2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C9DB74-F7E8-4B9E-8D36-F68BAD8F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8229-2663-4C36-90C8-49979C2D52C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65458F-02E2-488A-C725-562D84F13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BD5921-2101-3A15-CE03-026BB5DDD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193AC-878C-4D35-8C99-1A7344D162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698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ontenu_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AE8E2AB0-86D6-87FD-CF97-2C418CDBC3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anchor="ctr"/>
          <a:lstStyle>
            <a:lvl1pPr>
              <a:defRPr sz="4267" b="1" i="0">
                <a:solidFill>
                  <a:srgbClr val="12326E"/>
                </a:solidFill>
                <a:latin typeface="FFF Equipe Black" panose="02000503000000020004" pitchFamily="2" charset="77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69C23D09-9216-6D2A-D141-5BFCFFB429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027767"/>
            <a:ext cx="10515600" cy="4150196"/>
          </a:xfrm>
          <a:prstGeom prst="rect">
            <a:avLst/>
          </a:prstGeom>
        </p:spPr>
        <p:txBody>
          <a:bodyPr/>
          <a:lstStyle>
            <a:lvl1pPr marL="457189" indent="-457189">
              <a:buFont typeface="Police système Courant"/>
              <a:buChar char="‣"/>
              <a:defRPr sz="2667" b="0" i="0">
                <a:solidFill>
                  <a:srgbClr val="12326E"/>
                </a:solidFill>
                <a:latin typeface="FFF Equipe" panose="02000503000000020004" pitchFamily="2" charset="77"/>
              </a:defRPr>
            </a:lvl1pPr>
            <a:lvl2pPr marL="990575" indent="-380990">
              <a:buFont typeface="Police système Courant"/>
              <a:buChar char="‣"/>
              <a:defRPr sz="2400" b="0" i="0">
                <a:solidFill>
                  <a:srgbClr val="12326E"/>
                </a:solidFill>
                <a:latin typeface="FFF Equipe" panose="02000503000000020004" pitchFamily="2" charset="77"/>
              </a:defRPr>
            </a:lvl2pPr>
            <a:lvl3pPr marL="1523962" indent="-304792">
              <a:buFont typeface="Police système Courant"/>
              <a:buChar char="‣"/>
              <a:defRPr sz="2133" b="0" i="0">
                <a:solidFill>
                  <a:srgbClr val="12326E"/>
                </a:solidFill>
                <a:latin typeface="FFF Equipe" panose="02000503000000020004" pitchFamily="2" charset="77"/>
              </a:defRPr>
            </a:lvl3pPr>
            <a:lvl4pPr marL="2133547" indent="-304792">
              <a:buFont typeface="Police système Courant"/>
              <a:buChar char="‣"/>
              <a:defRPr sz="1867" b="0" i="0">
                <a:solidFill>
                  <a:srgbClr val="12326E"/>
                </a:solidFill>
                <a:latin typeface="FFF Equipe" panose="02000503000000020004" pitchFamily="2" charset="77"/>
              </a:defRPr>
            </a:lvl4pPr>
            <a:lvl5pPr marL="2743131" indent="-304792">
              <a:buFont typeface="Police système Courant"/>
              <a:buChar char="‣"/>
              <a:defRPr sz="1867" b="0" i="0">
                <a:solidFill>
                  <a:srgbClr val="12326E"/>
                </a:solidFill>
                <a:latin typeface="FFF Equipe" panose="02000503000000020004" pitchFamily="2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2" name="Image 11" descr="Une image contenant capture d’écran, Caractère coloré, Symétrie, art&#10;&#10;Description générée automatiquement">
            <a:extLst>
              <a:ext uri="{FF2B5EF4-FFF2-40B4-BE49-F238E27FC236}">
                <a16:creationId xmlns:a16="http://schemas.microsoft.com/office/drawing/2014/main" id="{629D7A0F-2FA1-B124-9431-00721718A2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1" t="48911" r="65668" b="25418"/>
          <a:stretch/>
        </p:blipFill>
        <p:spPr>
          <a:xfrm rot="10800000">
            <a:off x="10347674" y="-49631"/>
            <a:ext cx="3308263" cy="1740848"/>
          </a:xfrm>
          <a:prstGeom prst="rect">
            <a:avLst/>
          </a:prstGeom>
        </p:spPr>
      </p:pic>
      <p:pic>
        <p:nvPicPr>
          <p:cNvPr id="13" name="Image 12" descr="Une image contenant capture d’écran, Caractère coloré, Symétrie, art&#10;&#10;Description générée automatiquement">
            <a:extLst>
              <a:ext uri="{FF2B5EF4-FFF2-40B4-BE49-F238E27FC236}">
                <a16:creationId xmlns:a16="http://schemas.microsoft.com/office/drawing/2014/main" id="{5A4F6C66-8812-515C-1299-2A4AE19178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1" t="48911" r="65668" b="25418"/>
          <a:stretch/>
        </p:blipFill>
        <p:spPr>
          <a:xfrm rot="10800000">
            <a:off x="238887" y="5637820"/>
            <a:ext cx="2518060" cy="1325033"/>
          </a:xfrm>
          <a:prstGeom prst="rect">
            <a:avLst/>
          </a:prstGeom>
        </p:spPr>
      </p:pic>
      <p:pic>
        <p:nvPicPr>
          <p:cNvPr id="14" name="Image 13" descr="Une image contenant capture d’écran, Caractère coloré, Symétrie, art&#10;&#10;Description générée automatiquement">
            <a:extLst>
              <a:ext uri="{FF2B5EF4-FFF2-40B4-BE49-F238E27FC236}">
                <a16:creationId xmlns:a16="http://schemas.microsoft.com/office/drawing/2014/main" id="{52DF5795-90B7-6822-4F7D-B820E8FAEF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9" t="61264" r="45650" b="19012"/>
          <a:stretch/>
        </p:blipFill>
        <p:spPr>
          <a:xfrm rot="10800000">
            <a:off x="-603767" y="-518973"/>
            <a:ext cx="2216588" cy="1657092"/>
          </a:xfrm>
          <a:prstGeom prst="rect">
            <a:avLst/>
          </a:prstGeom>
        </p:spPr>
      </p:pic>
      <p:pic>
        <p:nvPicPr>
          <p:cNvPr id="15" name="Image 14" descr="Une image contenant capture d’écran, Caractère coloré, Symétrie, art&#10;&#10;Description générée automatiquement">
            <a:extLst>
              <a:ext uri="{FF2B5EF4-FFF2-40B4-BE49-F238E27FC236}">
                <a16:creationId xmlns:a16="http://schemas.microsoft.com/office/drawing/2014/main" id="{C7B379B0-2197-374C-D737-327E1A35E9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8" t="34402" r="55681" b="45874"/>
          <a:stretch/>
        </p:blipFill>
        <p:spPr>
          <a:xfrm rot="10800000">
            <a:off x="134840" y="5209647"/>
            <a:ext cx="1243901" cy="929924"/>
          </a:xfrm>
          <a:prstGeom prst="rect">
            <a:avLst/>
          </a:prstGeom>
        </p:spPr>
      </p:pic>
      <p:pic>
        <p:nvPicPr>
          <p:cNvPr id="2" name="Image 1" descr="Une image contenant capture d’écran, symbole, Rectangle, logo&#10;&#10;Description générée automatiquement">
            <a:extLst>
              <a:ext uri="{FF2B5EF4-FFF2-40B4-BE49-F238E27FC236}">
                <a16:creationId xmlns:a16="http://schemas.microsoft.com/office/drawing/2014/main" id="{53DE78CC-C37E-6C21-9F99-41CDBF2326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1" y="6016054"/>
            <a:ext cx="703361" cy="76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6872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RCALAIRE 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poisson, requin&#10;&#10;Description générée automatiquement">
            <a:extLst>
              <a:ext uri="{FF2B5EF4-FFF2-40B4-BE49-F238E27FC236}">
                <a16:creationId xmlns:a16="http://schemas.microsoft.com/office/drawing/2014/main" id="{C4046981-900D-AB4E-B04E-E1804E90BF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534" b="12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1428DC57-3DC0-7B9C-2F4D-24296425F18E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bg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bg1"/>
                </a:solidFill>
                <a:latin typeface="FFF Equipe Bold" pitchFamily="2" charset="77"/>
              </a:rPr>
              <a:t> </a:t>
            </a:r>
          </a:p>
        </p:txBody>
      </p:sp>
      <p:pic>
        <p:nvPicPr>
          <p:cNvPr id="8" name="Image 6">
            <a:extLst>
              <a:ext uri="{FF2B5EF4-FFF2-40B4-BE49-F238E27FC236}">
                <a16:creationId xmlns:a16="http://schemas.microsoft.com/office/drawing/2014/main" id="{40F79C57-1FAA-BC9A-0ADE-984100314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4D962A27-2B34-05DD-A795-277DAC22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8439" y="3149362"/>
            <a:ext cx="5540375" cy="1585913"/>
          </a:xfrm>
        </p:spPr>
        <p:txBody>
          <a:bodyPr bIns="0" anchor="b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FFF Hero Book" pitchFamily="2" charset="77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E5BE0FC0-68CE-4F3D-BA38-51B7A00447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39714" y="2346371"/>
            <a:ext cx="1430479" cy="2876633"/>
          </a:xfrm>
        </p:spPr>
        <p:txBody>
          <a:bodyPr>
            <a:noAutofit/>
          </a:bodyPr>
          <a:lstStyle>
            <a:lvl1pPr marL="0" indent="0">
              <a:buNone/>
              <a:defRPr sz="20000" b="1" i="0">
                <a:ln w="38100">
                  <a:solidFill>
                    <a:schemeClr val="bg1"/>
                  </a:solidFill>
                </a:ln>
                <a:noFill/>
                <a:latin typeface="FFF Hero Black" panose="02000508000000020004" pitchFamily="2" charset="77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F9F154-02E3-1559-70B6-84A2A56E4D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829559" y="1093782"/>
            <a:ext cx="2532883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36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RCALAIRE 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>
            <a:extLst>
              <a:ext uri="{FF2B5EF4-FFF2-40B4-BE49-F238E27FC236}">
                <a16:creationId xmlns:a16="http://schemas.microsoft.com/office/drawing/2014/main" id="{0803B80A-474A-4385-E69A-D1EA75BE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E4864897-B19B-5FA4-83D1-4A5371EB51F8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4214023-E972-CDDC-E993-DE2A131ADF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7544" y="564575"/>
            <a:ext cx="2157232" cy="107312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9DE6467-3DD9-7D90-2CD9-555369C208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28630"/>
            <a:ext cx="1387678" cy="1231225"/>
          </a:xfrm>
          <a:prstGeom prst="rect">
            <a:avLst/>
          </a:prstGeom>
        </p:spPr>
      </p:pic>
      <p:pic>
        <p:nvPicPr>
          <p:cNvPr id="15" name="Triangle_bleu.png" descr="Triangle_bleu.png">
            <a:extLst>
              <a:ext uri="{FF2B5EF4-FFF2-40B4-BE49-F238E27FC236}">
                <a16:creationId xmlns:a16="http://schemas.microsoft.com/office/drawing/2014/main" id="{FCAC6A9B-C551-780B-BD2E-1920C5139FD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591126" y="4750286"/>
            <a:ext cx="572882" cy="509569"/>
          </a:xfrm>
          <a:prstGeom prst="rect">
            <a:avLst/>
          </a:prstGeom>
          <a:ln w="3175">
            <a:miter lim="400000"/>
          </a:ln>
        </p:spPr>
      </p:pic>
      <p:pic>
        <p:nvPicPr>
          <p:cNvPr id="16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BBD6812D-E26C-730D-148A-D8D7EE42BAE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8877" y="682346"/>
            <a:ext cx="2892381" cy="1640682"/>
          </a:xfrm>
          <a:prstGeom prst="rect">
            <a:avLst/>
          </a:prstGeom>
          <a:ln w="3175">
            <a:miter lim="400000"/>
          </a:ln>
        </p:spPr>
      </p:pic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E9E6FD07-7CA9-B505-885E-D0633B8B490E}"/>
              </a:ext>
            </a:extLst>
          </p:cNvPr>
          <p:cNvCxnSpPr/>
          <p:nvPr/>
        </p:nvCxnSpPr>
        <p:spPr>
          <a:xfrm>
            <a:off x="2754776" y="4750286"/>
            <a:ext cx="9757457" cy="0"/>
          </a:xfrm>
          <a:prstGeom prst="line">
            <a:avLst/>
          </a:prstGeom>
          <a:ln>
            <a:solidFill>
              <a:srgbClr val="E60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F7D81D07-3AD6-08B1-F05B-A646C4011E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54776" y="3432289"/>
            <a:ext cx="1569909" cy="1148422"/>
          </a:xfrm>
        </p:spPr>
        <p:txBody>
          <a:bodyPr>
            <a:noAutofit/>
          </a:bodyPr>
          <a:lstStyle>
            <a:lvl1pPr marL="0" indent="0">
              <a:buNone/>
              <a:defRPr sz="9700" b="1" i="0">
                <a:ln w="38100">
                  <a:noFill/>
                </a:ln>
                <a:solidFill>
                  <a:schemeClr val="accent1"/>
                </a:solidFill>
                <a:latin typeface="FFF Hero Black" panose="02000508000000020004" pitchFamily="2" charset="77"/>
              </a:defRPr>
            </a:lvl1pPr>
          </a:lstStyle>
          <a:p>
            <a:pPr lvl="0"/>
            <a:r>
              <a:rPr lang="fr-FR" dirty="0"/>
              <a:t>1.1</a:t>
            </a:r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1E4F1558-CA65-844E-FA3B-DDD2E4DB48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0409" y="3560838"/>
            <a:ext cx="5540375" cy="1148419"/>
          </a:xfrm>
        </p:spPr>
        <p:txBody>
          <a:bodyPr bIns="0"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6000">
                <a:solidFill>
                  <a:schemeClr val="accent1"/>
                </a:solidFill>
                <a:latin typeface="FFF Hero Book" pitchFamily="2" charset="77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860790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/ TEXTE / PUCES / FOND CL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iangle rectangle 11">
            <a:extLst>
              <a:ext uri="{FF2B5EF4-FFF2-40B4-BE49-F238E27FC236}">
                <a16:creationId xmlns:a16="http://schemas.microsoft.com/office/drawing/2014/main" id="{DEF9C8A5-42B1-C741-9A1D-3175B7954C66}"/>
              </a:ext>
            </a:extLst>
          </p:cNvPr>
          <p:cNvSpPr/>
          <p:nvPr/>
        </p:nvSpPr>
        <p:spPr>
          <a:xfrm>
            <a:off x="0" y="5527040"/>
            <a:ext cx="5116869" cy="1330959"/>
          </a:xfrm>
          <a:prstGeom prst="rtTriangle">
            <a:avLst/>
          </a:prstGeom>
          <a:blipFill>
            <a:blip r:embed="rId2"/>
            <a:stretch>
              <a:fillRect l="-4824" t="-103953" b="-3953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C91EB-97B4-EEB0-1B2C-3A7D875FC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4E61E13E-CDD4-7DEA-E57B-68AA4A115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4" name="Triangle_bleu.png" descr="Triangle_bleu.png">
            <a:extLst>
              <a:ext uri="{FF2B5EF4-FFF2-40B4-BE49-F238E27FC236}">
                <a16:creationId xmlns:a16="http://schemas.microsoft.com/office/drawing/2014/main" id="{3F61980E-4241-CD35-1F8B-55CE5993B57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3781646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15" name="Triangle_bleu.png" descr="Triangle_bleu.png">
            <a:extLst>
              <a:ext uri="{FF2B5EF4-FFF2-40B4-BE49-F238E27FC236}">
                <a16:creationId xmlns:a16="http://schemas.microsoft.com/office/drawing/2014/main" id="{B62E3B76-5351-394A-B757-BAB8AC77CAF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3781646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16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B970F170-3FB4-564B-96B2-F5D162BF9E8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72046" y="-203955"/>
            <a:ext cx="1619954" cy="918907"/>
          </a:xfrm>
          <a:prstGeom prst="rect">
            <a:avLst/>
          </a:prstGeom>
          <a:ln w="3175">
            <a:miter lim="400000"/>
          </a:ln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FE852138-D9D0-F544-8EF2-431178966E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4125" y="1375606"/>
            <a:ext cx="6477000" cy="620713"/>
          </a:xfrm>
        </p:spPr>
        <p:txBody>
          <a:bodyPr anchor="ctr">
            <a:normAutofit/>
          </a:bodyPr>
          <a:lstStyle>
            <a:lvl1pPr marL="0" indent="0">
              <a:buNone/>
              <a:defRPr sz="2400" b="1" i="0">
                <a:solidFill>
                  <a:schemeClr val="accent1"/>
                </a:solidFill>
                <a:latin typeface="FFF Equipe" panose="02000503000000020004" pitchFamily="2" charset="77"/>
              </a:defRPr>
            </a:lvl1pPr>
            <a:lvl2pPr marL="4572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2pPr>
            <a:lvl3pPr marL="9144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3pPr>
            <a:lvl4pPr marL="13716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4pPr>
            <a:lvl5pPr marL="18288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5pPr>
          </a:lstStyle>
          <a:p>
            <a:pPr lvl="0"/>
            <a:r>
              <a:rPr lang="fr-FR" dirty="0"/>
              <a:t>Modifier le sous-titre</a:t>
            </a:r>
          </a:p>
        </p:txBody>
      </p: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0F68B86F-A7CE-C54A-A7CC-A42F405907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9363" y="2139810"/>
            <a:ext cx="10070678" cy="4340386"/>
          </a:xfrm>
        </p:spPr>
        <p:txBody>
          <a:bodyPr>
            <a:noAutofit/>
          </a:bodyPr>
          <a:lstStyle>
            <a:lvl1pPr marL="228600" indent="-228600">
              <a:buClr>
                <a:schemeClr val="accent1"/>
              </a:buClr>
              <a:buFont typeface="Police système Courant"/>
              <a:buChar char="‣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1pPr>
            <a:lvl2pPr marL="685800" indent="-228600">
              <a:buClr>
                <a:schemeClr val="accent3"/>
              </a:buClr>
              <a:buFont typeface="Apple Symbols" panose="02000000000000000000" pitchFamily="2" charset="-79"/>
              <a:buChar char="⌯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2pPr>
            <a:lvl3pPr marL="1143000" indent="-228600">
              <a:buClr>
                <a:schemeClr val="accent2"/>
              </a:buClr>
              <a:buFont typeface=".Apple SD Gothic NeoI Regular"/>
              <a:buChar char="▹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3pPr>
            <a:lvl4pPr marL="1600200" indent="-228600">
              <a:buClr>
                <a:schemeClr val="tx1"/>
              </a:buClr>
              <a:buFont typeface="Police système Courant"/>
              <a:buChar char="‣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4pPr>
            <a:lvl5pPr marL="2057400" indent="-228600">
              <a:buClr>
                <a:schemeClr val="tx1"/>
              </a:buClr>
              <a:buFont typeface="Police système Courant"/>
              <a:buChar char="‣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pic>
        <p:nvPicPr>
          <p:cNvPr id="2" name="Image 6">
            <a:extLst>
              <a:ext uri="{FF2B5EF4-FFF2-40B4-BE49-F238E27FC236}">
                <a16:creationId xmlns:a16="http://schemas.microsoft.com/office/drawing/2014/main" id="{86E73A15-5323-DA4B-018F-EA80DD6E51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3" name="Espace réservé du numéro de diapositive 1">
            <a:extLst>
              <a:ext uri="{FF2B5EF4-FFF2-40B4-BE49-F238E27FC236}">
                <a16:creationId xmlns:a16="http://schemas.microsoft.com/office/drawing/2014/main" id="{28D962A2-7174-FED3-1BAB-4637BDD930BC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385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/ TEXTE / PUCES / FOND S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" descr="Imag">
            <a:extLst>
              <a:ext uri="{FF2B5EF4-FFF2-40B4-BE49-F238E27FC236}">
                <a16:creationId xmlns:a16="http://schemas.microsoft.com/office/drawing/2014/main" id="{3349501A-1854-0140-952E-6B573A8B2A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9563" cy="6858000"/>
          </a:xfrm>
          <a:prstGeom prst="rect">
            <a:avLst/>
          </a:prstGeom>
          <a:ln w="3175">
            <a:miter lim="400000"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31012D-8E6A-F239-8781-525A7A553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4C91EB-97B4-EEB0-1B2C-3A7D875FC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9" name="Espace réservé du numéro de diapositive 1">
            <a:extLst>
              <a:ext uri="{FF2B5EF4-FFF2-40B4-BE49-F238E27FC236}">
                <a16:creationId xmlns:a16="http://schemas.microsoft.com/office/drawing/2014/main" id="{07A80624-80E8-BDC8-1200-5AA95EFD1471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bg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bg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06CAEDE7-F371-AE4E-941B-A0A956F323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9363" y="2256966"/>
            <a:ext cx="10070678" cy="4340386"/>
          </a:xfrm>
        </p:spPr>
        <p:txBody>
          <a:bodyPr>
            <a:noAutofit/>
          </a:bodyPr>
          <a:lstStyle>
            <a:lvl1pPr marL="228600" indent="-228600">
              <a:buClr>
                <a:schemeClr val="bg1"/>
              </a:buClr>
              <a:buFont typeface="Police système Courant"/>
              <a:buChar char="‣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1pPr>
            <a:lvl2pPr marL="685800" indent="-228600">
              <a:buClr>
                <a:schemeClr val="accent3"/>
              </a:buClr>
              <a:buFont typeface="Apple Symbols" panose="02000000000000000000" pitchFamily="2" charset="-79"/>
              <a:buChar char="⌯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2pPr>
            <a:lvl3pPr marL="1143000" indent="-228600">
              <a:buClr>
                <a:schemeClr val="accent2"/>
              </a:buClr>
              <a:buFont typeface=".Apple SD Gothic NeoI Regular"/>
              <a:buChar char="▹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3pPr>
            <a:lvl4pPr marL="1600200" indent="-228600">
              <a:buClr>
                <a:schemeClr val="bg1"/>
              </a:buClr>
              <a:buFont typeface="Police système Courant"/>
              <a:buChar char="‣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4pPr>
            <a:lvl5pPr marL="2057400" indent="-228600">
              <a:buClr>
                <a:schemeClr val="bg1"/>
              </a:buClr>
              <a:buFont typeface="Police système Courant"/>
              <a:buChar char="‣"/>
              <a:defRPr sz="1600">
                <a:solidFill>
                  <a:schemeClr val="bg1"/>
                </a:solidFill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Titre 10">
            <a:extLst>
              <a:ext uri="{FF2B5EF4-FFF2-40B4-BE49-F238E27FC236}">
                <a16:creationId xmlns:a16="http://schemas.microsoft.com/office/drawing/2014/main" id="{69E1AEAB-C779-30D1-470F-77121C4E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>
                <a:solidFill>
                  <a:schemeClr val="bg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CC526C6D-DDAA-AFA7-9489-32CFA790DD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4125" y="1375606"/>
            <a:ext cx="6477000" cy="620713"/>
          </a:xfrm>
        </p:spPr>
        <p:txBody>
          <a:bodyPr anchor="ctr"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FFF Equipe" panose="02000503000000020004" pitchFamily="2" charset="77"/>
              </a:defRPr>
            </a:lvl1pPr>
            <a:lvl2pPr marL="4572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2pPr>
            <a:lvl3pPr marL="9144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3pPr>
            <a:lvl4pPr marL="13716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4pPr>
            <a:lvl5pPr marL="1828800" indent="0">
              <a:buNone/>
              <a:defRPr b="1" i="0">
                <a:solidFill>
                  <a:srgbClr val="003287"/>
                </a:solidFill>
                <a:latin typeface="FFF Equipe" panose="02000503000000020004" pitchFamily="2" charset="77"/>
              </a:defRPr>
            </a:lvl5pPr>
          </a:lstStyle>
          <a:p>
            <a:pPr lvl="0"/>
            <a:r>
              <a:rPr lang="fr-FR" dirty="0"/>
              <a:t>Modifier le sous-titre</a:t>
            </a:r>
          </a:p>
        </p:txBody>
      </p:sp>
    </p:spTree>
    <p:extLst>
      <p:ext uri="{BB962C8B-B14F-4D97-AF65-F5344CB8AC3E}">
        <p14:creationId xmlns:p14="http://schemas.microsoft.com/office/powerpoint/2010/main" val="283478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/ TEXTE / PUCES 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DC6D2CB-5D3B-D358-1008-DB1FAA5EA4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97650" y="0"/>
            <a:ext cx="5594350" cy="68580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C91EB-97B4-EEB0-1B2C-3A7D875FC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pic>
        <p:nvPicPr>
          <p:cNvPr id="14" name="Triangle_bleu.png" descr="Triangle_bleu.png">
            <a:extLst>
              <a:ext uri="{FF2B5EF4-FFF2-40B4-BE49-F238E27FC236}">
                <a16:creationId xmlns:a16="http://schemas.microsoft.com/office/drawing/2014/main" id="{3F61980E-4241-CD35-1F8B-55CE5993B57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98777" y="1277881"/>
            <a:ext cx="572882" cy="509569"/>
          </a:xfrm>
          <a:prstGeom prst="rect">
            <a:avLst/>
          </a:prstGeom>
          <a:ln w="3175">
            <a:miter lim="400000"/>
          </a:ln>
        </p:spPr>
      </p:pic>
      <p:sp>
        <p:nvSpPr>
          <p:cNvPr id="17" name="Triangle rectangle 16">
            <a:extLst>
              <a:ext uri="{FF2B5EF4-FFF2-40B4-BE49-F238E27FC236}">
                <a16:creationId xmlns:a16="http://schemas.microsoft.com/office/drawing/2014/main" id="{ACC2A9E7-A505-3B45-8ABB-D9ED707D59C2}"/>
              </a:ext>
            </a:extLst>
          </p:cNvPr>
          <p:cNvSpPr/>
          <p:nvPr/>
        </p:nvSpPr>
        <p:spPr>
          <a:xfrm rot="10800000">
            <a:off x="4310020" y="0"/>
            <a:ext cx="7908966" cy="2057217"/>
          </a:xfrm>
          <a:prstGeom prst="rtTriangle">
            <a:avLst/>
          </a:prstGeom>
          <a:blipFill>
            <a:blip r:embed="rId4"/>
            <a:stretch>
              <a:fillRect l="-4824" t="-103953" b="-3953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6">
            <a:extLst>
              <a:ext uri="{FF2B5EF4-FFF2-40B4-BE49-F238E27FC236}">
                <a16:creationId xmlns:a16="http://schemas.microsoft.com/office/drawing/2014/main" id="{B7811CBB-B671-34FE-6C52-081B463C7F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2C6BF9EB-A66D-FC9C-29BF-254BA70EA4D5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4445F75-5B73-4E85-360E-0FABA6FBF8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9363" y="1771292"/>
            <a:ext cx="5250083" cy="4340386"/>
          </a:xfrm>
        </p:spPr>
        <p:txBody>
          <a:bodyPr>
            <a:noAutofit/>
          </a:bodyPr>
          <a:lstStyle>
            <a:lvl1pPr marL="228600" indent="-228600">
              <a:buClr>
                <a:schemeClr val="accent1"/>
              </a:buClr>
              <a:buFont typeface="Police système Courant"/>
              <a:buChar char="‣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1pPr>
            <a:lvl2pPr marL="685800" indent="-228600">
              <a:buClr>
                <a:schemeClr val="accent3"/>
              </a:buClr>
              <a:buFont typeface="Apple Symbols" panose="02000000000000000000" pitchFamily="2" charset="-79"/>
              <a:buChar char="⌯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2pPr>
            <a:lvl3pPr marL="1143000" indent="-228600">
              <a:buClr>
                <a:schemeClr val="accent2"/>
              </a:buClr>
              <a:buFont typeface=".Apple SD Gothic NeoI Regular"/>
              <a:buChar char="▹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3pPr>
            <a:lvl4pPr marL="1600200" indent="-228600">
              <a:buClr>
                <a:schemeClr val="tx1"/>
              </a:buClr>
              <a:buFont typeface="Police système Courant"/>
              <a:buChar char="‣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4pPr>
            <a:lvl5pPr marL="2057400" indent="-228600">
              <a:buClr>
                <a:schemeClr val="tx1"/>
              </a:buClr>
              <a:buFont typeface="Police système Courant"/>
              <a:buChar char="‣"/>
              <a:defRPr sz="1600">
                <a:solidFill>
                  <a:schemeClr val="tx1"/>
                </a:solidFill>
                <a:latin typeface="FFF Equipe Regular" panose="02000503000000020004" pitchFamily="2" charset="77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0F6968FC-A402-8E94-6027-3FBB197BC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214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AU_FOND CL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riangle_bleu.png" descr="Triangle_bleu.png">
            <a:extLst>
              <a:ext uri="{FF2B5EF4-FFF2-40B4-BE49-F238E27FC236}">
                <a16:creationId xmlns:a16="http://schemas.microsoft.com/office/drawing/2014/main" id="{C463435C-401B-5F4F-A631-826F7FE4137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32576" y="3781646"/>
            <a:ext cx="1145763" cy="1019137"/>
          </a:xfrm>
          <a:prstGeom prst="rect">
            <a:avLst/>
          </a:prstGeom>
          <a:ln w="3175">
            <a:miter lim="400000"/>
          </a:ln>
        </p:spPr>
      </p:pic>
      <p:pic>
        <p:nvPicPr>
          <p:cNvPr id="12" name="Sans titre - 1_Plan de travail 1.png" descr="Sans titre - 1_Plan de travail 1.png">
            <a:extLst>
              <a:ext uri="{FF2B5EF4-FFF2-40B4-BE49-F238E27FC236}">
                <a16:creationId xmlns:a16="http://schemas.microsoft.com/office/drawing/2014/main" id="{FC1DABCF-B1C8-2442-89E2-C676B8990A4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572046" y="-203955"/>
            <a:ext cx="1619954" cy="918907"/>
          </a:xfrm>
          <a:prstGeom prst="rect">
            <a:avLst/>
          </a:prstGeom>
          <a:ln w="3175">
            <a:miter lim="400000"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4C91EB-97B4-EEB0-1B2C-3A7D875FC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2" name="Espace réservé du tableau 2">
            <a:extLst>
              <a:ext uri="{FF2B5EF4-FFF2-40B4-BE49-F238E27FC236}">
                <a16:creationId xmlns:a16="http://schemas.microsoft.com/office/drawing/2014/main" id="{8A3C555A-5F61-A854-1AAF-76915EE9004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254125" y="1649413"/>
            <a:ext cx="10066338" cy="4684712"/>
          </a:xfrm>
        </p:spPr>
        <p:txBody>
          <a:bodyPr/>
          <a:lstStyle/>
          <a:p>
            <a:r>
              <a:rPr lang="fr-FR"/>
              <a:t>Cliquez sur l'icône pour ajouter un tableau</a:t>
            </a:r>
          </a:p>
        </p:txBody>
      </p:sp>
      <p:pic>
        <p:nvPicPr>
          <p:cNvPr id="16" name="Triangle_bleu.png" descr="Triangle_bleu.png">
            <a:extLst>
              <a:ext uri="{FF2B5EF4-FFF2-40B4-BE49-F238E27FC236}">
                <a16:creationId xmlns:a16="http://schemas.microsoft.com/office/drawing/2014/main" id="{831D1820-1A50-C84E-B4DC-73C77C263A8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056" y="6092102"/>
            <a:ext cx="861059" cy="765898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Image 6">
            <a:extLst>
              <a:ext uri="{FF2B5EF4-FFF2-40B4-BE49-F238E27FC236}">
                <a16:creationId xmlns:a16="http://schemas.microsoft.com/office/drawing/2014/main" id="{3105FB3B-CC3B-C56B-B2D7-CAAC895C76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13AB48B2-6F94-CC7B-3C4A-3DC88A8ED091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accent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accent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AB425AFB-983C-899E-AC63-F82512958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64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AU_FOND S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" descr="Imag">
            <a:extLst>
              <a:ext uri="{FF2B5EF4-FFF2-40B4-BE49-F238E27FC236}">
                <a16:creationId xmlns:a16="http://schemas.microsoft.com/office/drawing/2014/main" id="{BDA792AE-B57D-8D40-9655-C6D30C7071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9563" cy="6858000"/>
          </a:xfrm>
          <a:prstGeom prst="rect">
            <a:avLst/>
          </a:prstGeom>
          <a:ln w="3175">
            <a:miter lim="400000"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31012D-8E6A-F239-8781-525A7A553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31258" y="5661248"/>
            <a:ext cx="1047081" cy="148141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4C91EB-97B4-EEB0-1B2C-3A7D875FC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1460" y="235365"/>
            <a:ext cx="1387678" cy="1231225"/>
          </a:xfrm>
          <a:prstGeom prst="rect">
            <a:avLst/>
          </a:prstGeom>
        </p:spPr>
      </p:pic>
      <p:sp>
        <p:nvSpPr>
          <p:cNvPr id="9" name="Espace réservé du numéro de diapositive 1">
            <a:extLst>
              <a:ext uri="{FF2B5EF4-FFF2-40B4-BE49-F238E27FC236}">
                <a16:creationId xmlns:a16="http://schemas.microsoft.com/office/drawing/2014/main" id="{07A80624-80E8-BDC8-1200-5AA95EFD1471}"/>
              </a:ext>
            </a:extLst>
          </p:cNvPr>
          <p:cNvSpPr txBox="1">
            <a:spLocks/>
          </p:cNvSpPr>
          <p:nvPr/>
        </p:nvSpPr>
        <p:spPr>
          <a:xfrm>
            <a:off x="11477306" y="6363041"/>
            <a:ext cx="574975" cy="234311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6CB4B4D-7CA3-9044-876B-883B54F8677D}" type="slidenum">
              <a:rPr lang="fr-FR" sz="1000" b="1" smtClean="0">
                <a:solidFill>
                  <a:schemeClr val="bg1"/>
                </a:solidFill>
                <a:latin typeface="FFF Equipe Bold" pitchFamily="2" charset="77"/>
              </a:rPr>
              <a:pPr algn="ctr"/>
              <a:t>‹N°›</a:t>
            </a:fld>
            <a:r>
              <a:rPr lang="fr-FR" sz="1000" b="1" dirty="0">
                <a:solidFill>
                  <a:schemeClr val="bg1"/>
                </a:solidFill>
                <a:latin typeface="FFF Equipe Bold" pitchFamily="2" charset="77"/>
              </a:rPr>
              <a:t> </a:t>
            </a:r>
          </a:p>
        </p:txBody>
      </p:sp>
      <p:sp>
        <p:nvSpPr>
          <p:cNvPr id="3" name="Espace réservé du tableau 2">
            <a:extLst>
              <a:ext uri="{FF2B5EF4-FFF2-40B4-BE49-F238E27FC236}">
                <a16:creationId xmlns:a16="http://schemas.microsoft.com/office/drawing/2014/main" id="{8449C67F-0A2A-F08B-546B-FEA1746965E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254125" y="1649413"/>
            <a:ext cx="10066338" cy="4684712"/>
          </a:xfrm>
        </p:spPr>
        <p:txBody>
          <a:bodyPr/>
          <a:lstStyle/>
          <a:p>
            <a:r>
              <a:rPr lang="fr-FR"/>
              <a:t>Cliquez sur l'icône pour ajouter un tableau</a:t>
            </a:r>
          </a:p>
        </p:txBody>
      </p:sp>
      <p:sp>
        <p:nvSpPr>
          <p:cNvPr id="2" name="Titre 10">
            <a:extLst>
              <a:ext uri="{FF2B5EF4-FFF2-40B4-BE49-F238E27FC236}">
                <a16:creationId xmlns:a16="http://schemas.microsoft.com/office/drawing/2014/main" id="{E9D48AC6-FC41-D473-AF9F-E4A96670E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889" y="461207"/>
            <a:ext cx="10065152" cy="779540"/>
          </a:xfrm>
        </p:spPr>
        <p:txBody>
          <a:bodyPr>
            <a:normAutofit/>
          </a:bodyPr>
          <a:lstStyle>
            <a:lvl1pPr>
              <a:defRPr sz="4800" b="0">
                <a:solidFill>
                  <a:schemeClr val="bg1"/>
                </a:solidFill>
                <a:latin typeface="FFF Hero Book" panose="02000508000000020004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983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786DFD-6FCB-9370-E452-8A1793DB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34259E-535C-A6C2-561B-6ABA3F43D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62D1D5-4BB1-7F72-4EC4-062F376F5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98229-2663-4C36-90C8-49979C2D52C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4A930A-C18A-70EF-79ED-AF31854A7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219F41-03C4-670E-E700-F87D4A590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193AC-878C-4D35-8C99-1A7344D162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63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hyperlink" Target="https://maformation.fff.fr/formation/159-reussir-sa-prise-de-parole-en-public.html" TargetMode="External"/><Relationship Id="rId18" Type="http://schemas.openxmlformats.org/officeDocument/2006/relationships/hyperlink" Target="https://maformation.fff.fr/formation/170-comprendre-les-enjeux-environnementaux-de-la-pratique-du-football-amateur.html" TargetMode="External"/><Relationship Id="rId26" Type="http://schemas.openxmlformats.org/officeDocument/2006/relationships/hyperlink" Target="https://maformation.fff.fr/formation/47-decouvrir-la-methodologie-de-projet.html" TargetMode="External"/><Relationship Id="rId3" Type="http://schemas.openxmlformats.org/officeDocument/2006/relationships/hyperlink" Target="https://maformation.fff.fr/formation/153-gerer-les-licences-dematerialisees.html" TargetMode="External"/><Relationship Id="rId21" Type="http://schemas.openxmlformats.org/officeDocument/2006/relationships/hyperlink" Target="https://maformation.fff.fr/formation/163-devenir-delegue-de-terrain-de-club.html" TargetMode="External"/><Relationship Id="rId7" Type="http://schemas.openxmlformats.org/officeDocument/2006/relationships/image" Target="../media/image22.png"/><Relationship Id="rId12" Type="http://schemas.openxmlformats.org/officeDocument/2006/relationships/hyperlink" Target="https://maformation.fff.fr/formation/157-optimiser-les-ressources-financieres-privees-de-son-club.html" TargetMode="External"/><Relationship Id="rId17" Type="http://schemas.openxmlformats.org/officeDocument/2006/relationships/hyperlink" Target="https://maformation.fff.fr/formation/148-faciliter-les-rencontres-le-delegue-de-terrain-du-club.html" TargetMode="External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maformation.fff.fr/formation/144-parents-a-vous-de-jouer.html" TargetMode="External"/><Relationship Id="rId20" Type="http://schemas.openxmlformats.org/officeDocument/2006/relationships/hyperlink" Target="https://maformation.fff.fr/formation/151-developper-la-responsabilite-societale-de-son-club.html" TargetMode="External"/><Relationship Id="rId29" Type="http://schemas.openxmlformats.org/officeDocument/2006/relationships/hyperlink" Target="mailto:https://maformation.fff.fr/formation/174-reagir-face-a-un-conflit-niveau-1.html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hyperlink" Target="https://maformation.fff.fr/formation/158-communiquer-a-l-aide-des-reseaux-sociaux.html" TargetMode="External"/><Relationship Id="rId24" Type="http://schemas.openxmlformats.org/officeDocument/2006/relationships/hyperlink" Target="https://maformation.fff.fr/formation/168-accompagner-une-equipe-u12-a-seniors.html" TargetMode="External"/><Relationship Id="rId32" Type="http://schemas.openxmlformats.org/officeDocument/2006/relationships/image" Target="../media/image27.svg"/><Relationship Id="rId5" Type="http://schemas.openxmlformats.org/officeDocument/2006/relationships/hyperlink" Target="https://maformation.fff.fr/formation/152-s-approprier-les-cles-de-la-gestion-financiere.html" TargetMode="External"/><Relationship Id="rId15" Type="http://schemas.openxmlformats.org/officeDocument/2006/relationships/hyperlink" Target="https://maformation.fff.fr/formation/147-promouvoir-la-diversite-et-lutter-contre-toutes-les-discriminations.html" TargetMode="External"/><Relationship Id="rId23" Type="http://schemas.openxmlformats.org/officeDocument/2006/relationships/hyperlink" Target="https://maformation.fff.fr/formation/149-accompagner-une-equipe-de-football-u6-a-u11.html" TargetMode="External"/><Relationship Id="rId28" Type="http://schemas.openxmlformats.org/officeDocument/2006/relationships/image" Target="../media/image2.png"/><Relationship Id="rId10" Type="http://schemas.openxmlformats.org/officeDocument/2006/relationships/hyperlink" Target="https://maformation.fff.fr/formation/156-recruter-et-accompagner-un-apprenti.html" TargetMode="External"/><Relationship Id="rId19" Type="http://schemas.openxmlformats.org/officeDocument/2006/relationships/hyperlink" Target="https://maformation.fff.fr/formation/150-reagir-face-a-un-conflit.html" TargetMode="External"/><Relationship Id="rId31" Type="http://schemas.openxmlformats.org/officeDocument/2006/relationships/image" Target="../media/image26.png"/><Relationship Id="rId4" Type="http://schemas.openxmlformats.org/officeDocument/2006/relationships/hyperlink" Target="https://maformation.fff.fr/formation/160-apprehender-les-responsabilites-de-l-association-et-de-son-dirigeant.html" TargetMode="External"/><Relationship Id="rId9" Type="http://schemas.openxmlformats.org/officeDocument/2006/relationships/hyperlink" Target="https://maformation.fff.fr/formation/154-decouvrir-les-nouvelles-pratiques.html" TargetMode="External"/><Relationship Id="rId14" Type="http://schemas.openxmlformats.org/officeDocument/2006/relationships/hyperlink" Target="https://maformation.fff.fr/formation/146-decouvrir-l-environnement-du-football.html" TargetMode="External"/><Relationship Id="rId22" Type="http://schemas.openxmlformats.org/officeDocument/2006/relationships/hyperlink" Target="https://maformation.fff.fr/formation/145-proteger-nos-licencies-et-licencie.html" TargetMode="External"/><Relationship Id="rId27" Type="http://schemas.openxmlformats.org/officeDocument/2006/relationships/hyperlink" Target="https://maformation.fff.fr/formation/155-gerer-l-emploi-de-son-club.html" TargetMode="External"/><Relationship Id="rId30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09A66-8298-A4D7-647C-D4BF9E3F6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7C2C3B5-0751-B404-A158-C76BF5791A66}"/>
              </a:ext>
            </a:extLst>
          </p:cNvPr>
          <p:cNvSpPr/>
          <p:nvPr/>
        </p:nvSpPr>
        <p:spPr>
          <a:xfrm>
            <a:off x="4974272" y="1357889"/>
            <a:ext cx="2700000" cy="36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Gérer son club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190982BF-AF40-3FA7-3EB7-A891E728EA1D}"/>
              </a:ext>
            </a:extLst>
          </p:cNvPr>
          <p:cNvGrpSpPr/>
          <p:nvPr/>
        </p:nvGrpSpPr>
        <p:grpSpPr>
          <a:xfrm>
            <a:off x="4978874" y="1749397"/>
            <a:ext cx="2700000" cy="360000"/>
            <a:chOff x="3746974" y="2260815"/>
            <a:chExt cx="2349026" cy="504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D0DBD19-887E-5DE7-14BB-F15D8F7478A9}"/>
                </a:ext>
              </a:extLst>
            </p:cNvPr>
            <p:cNvSpPr/>
            <p:nvPr/>
          </p:nvSpPr>
          <p:spPr>
            <a:xfrm>
              <a:off x="3746974" y="2260815"/>
              <a:ext cx="103239" cy="504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47A1574-7D63-EA1E-1B18-E4C4084A054E}"/>
                </a:ext>
              </a:extLst>
            </p:cNvPr>
            <p:cNvSpPr/>
            <p:nvPr/>
          </p:nvSpPr>
          <p:spPr>
            <a:xfrm>
              <a:off x="3850214" y="2260815"/>
              <a:ext cx="2245786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Découvrir et maitriser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le cadre associatif du football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7A1AE532-046B-D5E8-6FF7-25344CFAB9F5}"/>
              </a:ext>
            </a:extLst>
          </p:cNvPr>
          <p:cNvGrpSpPr/>
          <p:nvPr/>
        </p:nvGrpSpPr>
        <p:grpSpPr>
          <a:xfrm>
            <a:off x="4978874" y="2109616"/>
            <a:ext cx="2700000" cy="360000"/>
            <a:chOff x="3746974" y="2260815"/>
            <a:chExt cx="2349026" cy="504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BE440FE-2E10-E825-F573-C7240EC198A5}"/>
                </a:ext>
              </a:extLst>
            </p:cNvPr>
            <p:cNvSpPr/>
            <p:nvPr/>
          </p:nvSpPr>
          <p:spPr>
            <a:xfrm>
              <a:off x="3746974" y="2260815"/>
              <a:ext cx="103239" cy="504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6798CF-6A24-8B03-734D-33DD64A97B87}"/>
                </a:ext>
              </a:extLst>
            </p:cNvPr>
            <p:cNvSpPr/>
            <p:nvPr/>
          </p:nvSpPr>
          <p:spPr>
            <a:xfrm>
              <a:off x="3850214" y="2260815"/>
              <a:ext cx="2245786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Gérer les licences dématérialisées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1081C04D-40F8-A3E8-AF3C-36792B525D63}"/>
              </a:ext>
            </a:extLst>
          </p:cNvPr>
          <p:cNvGrpSpPr/>
          <p:nvPr/>
        </p:nvGrpSpPr>
        <p:grpSpPr>
          <a:xfrm>
            <a:off x="4978874" y="2469616"/>
            <a:ext cx="2700000" cy="360000"/>
            <a:chOff x="3746974" y="2260815"/>
            <a:chExt cx="2349026" cy="504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2259B12-7ED4-DA18-D839-59474CEA749F}"/>
                </a:ext>
              </a:extLst>
            </p:cNvPr>
            <p:cNvSpPr/>
            <p:nvPr/>
          </p:nvSpPr>
          <p:spPr>
            <a:xfrm>
              <a:off x="3746974" y="2260815"/>
              <a:ext cx="103239" cy="5040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AC6DEF1-F623-5C6F-EEB6-9E986A3264E1}"/>
                </a:ext>
              </a:extLst>
            </p:cNvPr>
            <p:cNvSpPr/>
            <p:nvPr/>
          </p:nvSpPr>
          <p:spPr>
            <a:xfrm>
              <a:off x="3850214" y="2260815"/>
              <a:ext cx="2245786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BE965A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Appréhender les responsabilités de son l’association et de son dirigeant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BE965A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B65EFBE-D345-5891-6D66-ACD3B377215B}"/>
              </a:ext>
            </a:extLst>
          </p:cNvPr>
          <p:cNvGrpSpPr/>
          <p:nvPr/>
        </p:nvGrpSpPr>
        <p:grpSpPr>
          <a:xfrm>
            <a:off x="4978874" y="2821967"/>
            <a:ext cx="2700000" cy="360000"/>
            <a:chOff x="3746974" y="2260815"/>
            <a:chExt cx="2349026" cy="504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51E2626-ACB5-8624-A968-A62AD5E20D7E}"/>
                </a:ext>
              </a:extLst>
            </p:cNvPr>
            <p:cNvSpPr/>
            <p:nvPr/>
          </p:nvSpPr>
          <p:spPr>
            <a:xfrm>
              <a:off x="3746974" y="2260815"/>
              <a:ext cx="103239" cy="504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851F1F-3961-40D3-9701-87D3FE6EC417}"/>
                </a:ext>
              </a:extLst>
            </p:cNvPr>
            <p:cNvSpPr/>
            <p:nvPr/>
          </p:nvSpPr>
          <p:spPr>
            <a:xfrm>
              <a:off x="3850214" y="2260815"/>
              <a:ext cx="2245786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5"/>
                </a:rPr>
                <a:t>S’approprier les clés de la gestion financière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pic>
        <p:nvPicPr>
          <p:cNvPr id="77" name="Image 76" descr="Une image contenant habits, personne, chaussures, debout&#10;&#10;Description générée automatiquement">
            <a:extLst>
              <a:ext uri="{FF2B5EF4-FFF2-40B4-BE49-F238E27FC236}">
                <a16:creationId xmlns:a16="http://schemas.microsoft.com/office/drawing/2014/main" id="{D3A5BA3F-0299-E16D-DFBD-EF44EAD0E5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31" y="728164"/>
            <a:ext cx="631299" cy="607205"/>
          </a:xfrm>
          <a:prstGeom prst="rect">
            <a:avLst/>
          </a:prstGeom>
        </p:spPr>
      </p:pic>
      <p:pic>
        <p:nvPicPr>
          <p:cNvPr id="78" name="Image 77" descr="Une image contenant habits, chaussures, personne, art&#10;&#10;Description générée automatiquement">
            <a:extLst>
              <a:ext uri="{FF2B5EF4-FFF2-40B4-BE49-F238E27FC236}">
                <a16:creationId xmlns:a16="http://schemas.microsoft.com/office/drawing/2014/main" id="{0B031FD1-BA40-6786-7CC6-FEDE4FC3FB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141" y="670274"/>
            <a:ext cx="995557" cy="647095"/>
          </a:xfrm>
          <a:prstGeom prst="rect">
            <a:avLst/>
          </a:prstGeom>
        </p:spPr>
      </p:pic>
      <p:pic>
        <p:nvPicPr>
          <p:cNvPr id="79" name="Image 78" descr="Une image contenant habits, dessin humoristique, chaussures, homme&#10;&#10;Description générée automatiquement">
            <a:extLst>
              <a:ext uri="{FF2B5EF4-FFF2-40B4-BE49-F238E27FC236}">
                <a16:creationId xmlns:a16="http://schemas.microsoft.com/office/drawing/2014/main" id="{E322FA1D-A608-6190-9910-CB3A91CE52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790" y="696934"/>
            <a:ext cx="631299" cy="628500"/>
          </a:xfrm>
          <a:prstGeom prst="rect">
            <a:avLst/>
          </a:prstGeom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F574F315-9881-C0CB-9353-A8D15D707028}"/>
              </a:ext>
            </a:extLst>
          </p:cNvPr>
          <p:cNvGrpSpPr/>
          <p:nvPr/>
        </p:nvGrpSpPr>
        <p:grpSpPr>
          <a:xfrm>
            <a:off x="5001702" y="4113694"/>
            <a:ext cx="2700000" cy="360000"/>
            <a:chOff x="3529045" y="1259058"/>
            <a:chExt cx="2353539" cy="504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C40341F-FF44-68F9-7FBF-B97B33278989}"/>
                </a:ext>
              </a:extLst>
            </p:cNvPr>
            <p:cNvSpPr/>
            <p:nvPr/>
          </p:nvSpPr>
          <p:spPr>
            <a:xfrm>
              <a:off x="3529045" y="1259058"/>
              <a:ext cx="103239" cy="504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D72B034-56B8-3A48-2009-72280E485138}"/>
                </a:ext>
              </a:extLst>
            </p:cNvPr>
            <p:cNvSpPr/>
            <p:nvPr/>
          </p:nvSpPr>
          <p:spPr>
            <a:xfrm>
              <a:off x="3636798" y="1259058"/>
              <a:ext cx="2245786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</a:rPr>
                <a:t>CFI Projet Club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E58ED362-4C2C-98B4-7DFC-85681509FA96}"/>
              </a:ext>
            </a:extLst>
          </p:cNvPr>
          <p:cNvSpPr/>
          <p:nvPr/>
        </p:nvSpPr>
        <p:spPr>
          <a:xfrm>
            <a:off x="7857431" y="1357889"/>
            <a:ext cx="2710610" cy="36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Développer son club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C40CD8F7-DA79-5DCB-72D2-C671A2A5443C}"/>
              </a:ext>
            </a:extLst>
          </p:cNvPr>
          <p:cNvGrpSpPr/>
          <p:nvPr/>
        </p:nvGrpSpPr>
        <p:grpSpPr>
          <a:xfrm>
            <a:off x="7857377" y="1748371"/>
            <a:ext cx="2710666" cy="360000"/>
            <a:chOff x="8777503" y="1228181"/>
            <a:chExt cx="2600064" cy="50400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DD9247-CDD5-34B9-6482-30A8E7A0F1CB}"/>
                </a:ext>
              </a:extLst>
            </p:cNvPr>
            <p:cNvSpPr/>
            <p:nvPr/>
          </p:nvSpPr>
          <p:spPr>
            <a:xfrm>
              <a:off x="8777503" y="1228181"/>
              <a:ext cx="113822" cy="504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807E8FE-AA45-58F3-5DB7-C66CBEE5DF9C}"/>
                </a:ext>
              </a:extLst>
            </p:cNvPr>
            <p:cNvSpPr/>
            <p:nvPr/>
          </p:nvSpPr>
          <p:spPr>
            <a:xfrm>
              <a:off x="8891327" y="1228181"/>
              <a:ext cx="2486240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Découvrir les nouvelles pratiques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4EC80D11-BEF7-9161-C60C-03AEE1C04E37}"/>
              </a:ext>
            </a:extLst>
          </p:cNvPr>
          <p:cNvGrpSpPr/>
          <p:nvPr/>
        </p:nvGrpSpPr>
        <p:grpSpPr>
          <a:xfrm>
            <a:off x="7857430" y="2109616"/>
            <a:ext cx="2710664" cy="360000"/>
            <a:chOff x="8777502" y="1709961"/>
            <a:chExt cx="2600061" cy="504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CAF5207-C7F7-2318-C7CB-AE753DE30AED}"/>
                </a:ext>
              </a:extLst>
            </p:cNvPr>
            <p:cNvSpPr/>
            <p:nvPr/>
          </p:nvSpPr>
          <p:spPr>
            <a:xfrm>
              <a:off x="8777502" y="1709961"/>
              <a:ext cx="113822" cy="504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2BAB01D-7BAD-55EB-53CB-62DAE5211069}"/>
                </a:ext>
              </a:extLst>
            </p:cNvPr>
            <p:cNvSpPr/>
            <p:nvPr/>
          </p:nvSpPr>
          <p:spPr>
            <a:xfrm>
              <a:off x="8891324" y="1709961"/>
              <a:ext cx="2486239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Recruter et accompagner un apprenti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8859C99-0F92-80A7-D30E-3B65C913BE91}"/>
              </a:ext>
            </a:extLst>
          </p:cNvPr>
          <p:cNvGrpSpPr/>
          <p:nvPr/>
        </p:nvGrpSpPr>
        <p:grpSpPr>
          <a:xfrm>
            <a:off x="7857377" y="3185288"/>
            <a:ext cx="2710664" cy="360000"/>
            <a:chOff x="8777502" y="3213439"/>
            <a:chExt cx="2600061" cy="50400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6C4575-B4BF-50EA-F720-CD96EAC34A14}"/>
                </a:ext>
              </a:extLst>
            </p:cNvPr>
            <p:cNvSpPr/>
            <p:nvPr/>
          </p:nvSpPr>
          <p:spPr>
            <a:xfrm>
              <a:off x="8777502" y="3213439"/>
              <a:ext cx="113822" cy="5040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BA99316-2028-045E-1A48-9855AE183D43}"/>
                </a:ext>
              </a:extLst>
            </p:cNvPr>
            <p:cNvSpPr/>
            <p:nvPr/>
          </p:nvSpPr>
          <p:spPr>
            <a:xfrm>
              <a:off x="8891324" y="3213439"/>
              <a:ext cx="2486239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BE965A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Communiquer à l’aide des réseaux sociaux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BE965A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058BA81F-2A0E-3F9A-CCF8-B776E0C3C694}"/>
              </a:ext>
            </a:extLst>
          </p:cNvPr>
          <p:cNvGrpSpPr/>
          <p:nvPr/>
        </p:nvGrpSpPr>
        <p:grpSpPr>
          <a:xfrm>
            <a:off x="7857430" y="2821967"/>
            <a:ext cx="2710664" cy="360000"/>
            <a:chOff x="8777502" y="2712717"/>
            <a:chExt cx="2600061" cy="50400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ED8E009-C365-60BA-FB33-7865A650907F}"/>
                </a:ext>
              </a:extLst>
            </p:cNvPr>
            <p:cNvSpPr/>
            <p:nvPr/>
          </p:nvSpPr>
          <p:spPr>
            <a:xfrm>
              <a:off x="8777502" y="2712717"/>
              <a:ext cx="113822" cy="5040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6FE5E65-5CDE-A4B3-0FB3-6C271CA3A1C2}"/>
                </a:ext>
              </a:extLst>
            </p:cNvPr>
            <p:cNvSpPr/>
            <p:nvPr/>
          </p:nvSpPr>
          <p:spPr>
            <a:xfrm>
              <a:off x="8891324" y="2712717"/>
              <a:ext cx="2486239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BE965A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Optimiser les ressources financières privées de son club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BE965A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4DEF0030-3F8C-DB5F-F1B8-FB175A2959F4}"/>
              </a:ext>
            </a:extLst>
          </p:cNvPr>
          <p:cNvGrpSpPr/>
          <p:nvPr/>
        </p:nvGrpSpPr>
        <p:grpSpPr>
          <a:xfrm>
            <a:off x="7857377" y="3548237"/>
            <a:ext cx="2710664" cy="360000"/>
            <a:chOff x="8777502" y="3715161"/>
            <a:chExt cx="2600061" cy="504000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F2A7D72-CD23-D411-32D1-3F803ADF59D9}"/>
                </a:ext>
              </a:extLst>
            </p:cNvPr>
            <p:cNvSpPr/>
            <p:nvPr/>
          </p:nvSpPr>
          <p:spPr>
            <a:xfrm>
              <a:off x="8777502" y="3715161"/>
              <a:ext cx="113822" cy="5040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194F4CE-616E-C8F2-123B-E9B0FAE9C48D}"/>
                </a:ext>
              </a:extLst>
            </p:cNvPr>
            <p:cNvSpPr/>
            <p:nvPr/>
          </p:nvSpPr>
          <p:spPr>
            <a:xfrm>
              <a:off x="8891324" y="3715161"/>
              <a:ext cx="2486239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BE965A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Gérer l’emploi de son club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BE965A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 boîte à outils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BE965A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61B875A4-D641-99C8-F2D5-AAF46873E434}"/>
              </a:ext>
            </a:extLst>
          </p:cNvPr>
          <p:cNvGrpSpPr/>
          <p:nvPr/>
        </p:nvGrpSpPr>
        <p:grpSpPr>
          <a:xfrm>
            <a:off x="7857377" y="3903904"/>
            <a:ext cx="2710664" cy="360000"/>
            <a:chOff x="8777502" y="4214063"/>
            <a:chExt cx="2600061" cy="504000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7F0B6C0-D24D-A486-B5BD-80A7C7BE33EA}"/>
                </a:ext>
              </a:extLst>
            </p:cNvPr>
            <p:cNvSpPr/>
            <p:nvPr/>
          </p:nvSpPr>
          <p:spPr>
            <a:xfrm>
              <a:off x="8777502" y="4214063"/>
              <a:ext cx="113822" cy="504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679781DE-E2CE-588A-66A4-0D9A7B5A095D}"/>
                </a:ext>
              </a:extLst>
            </p:cNvPr>
            <p:cNvSpPr/>
            <p:nvPr/>
          </p:nvSpPr>
          <p:spPr>
            <a:xfrm>
              <a:off x="8891324" y="4214063"/>
              <a:ext cx="2486239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3"/>
                </a:rPr>
                <a:t>Réussir sa prise de parole en public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73B92D3-F683-90D5-51D9-30A7D2EB4988}"/>
              </a:ext>
            </a:extLst>
          </p:cNvPr>
          <p:cNvSpPr/>
          <p:nvPr/>
        </p:nvSpPr>
        <p:spPr>
          <a:xfrm>
            <a:off x="2008796" y="1357889"/>
            <a:ext cx="270000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Vivre ensemble dans son club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A0879F-34DD-F632-CB5C-EB5356C03D0A}"/>
              </a:ext>
            </a:extLst>
          </p:cNvPr>
          <p:cNvGrpSpPr/>
          <p:nvPr/>
        </p:nvGrpSpPr>
        <p:grpSpPr>
          <a:xfrm>
            <a:off x="2008796" y="1749397"/>
            <a:ext cx="2700000" cy="360000"/>
            <a:chOff x="953728" y="1337187"/>
            <a:chExt cx="2349026" cy="6194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080DD1E-471F-FAC0-AB78-DA4025400F59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B7E3CB-D08C-DD68-AE86-3EEB7DDD6979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Découvrir l’environnement </a:t>
              </a:r>
              <a:b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</a:b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du football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012897A-0C5A-7500-8B54-59A3289187AB}"/>
              </a:ext>
            </a:extLst>
          </p:cNvPr>
          <p:cNvGrpSpPr/>
          <p:nvPr/>
        </p:nvGrpSpPr>
        <p:grpSpPr>
          <a:xfrm>
            <a:off x="2008795" y="2469616"/>
            <a:ext cx="2700000" cy="360000"/>
            <a:chOff x="953728" y="1337187"/>
            <a:chExt cx="2349026" cy="61943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089241-98B6-B79C-62E6-5BA1A3B2F0EF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10350B6-AEDE-34E4-EDC7-9F5B09026E0C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Promouvoir la diversité et lutter contre toutes les discriminations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537F6EC-A0F0-98C6-9308-5E302FF9EF1B}"/>
              </a:ext>
            </a:extLst>
          </p:cNvPr>
          <p:cNvGrpSpPr/>
          <p:nvPr/>
        </p:nvGrpSpPr>
        <p:grpSpPr>
          <a:xfrm>
            <a:off x="2008795" y="2821967"/>
            <a:ext cx="2700000" cy="360000"/>
            <a:chOff x="953728" y="1337187"/>
            <a:chExt cx="2349026" cy="6194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789E9E-A9A5-CE66-927B-6662D48CF791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325B9F-6D1D-7DF0-2DFA-BA95DB0D9438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Parents à vous de jouer !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3DA81ED-9265-31C2-D05C-F284C3FEAF4E}"/>
              </a:ext>
            </a:extLst>
          </p:cNvPr>
          <p:cNvGrpSpPr/>
          <p:nvPr/>
        </p:nvGrpSpPr>
        <p:grpSpPr>
          <a:xfrm>
            <a:off x="2008742" y="3185288"/>
            <a:ext cx="2700000" cy="360000"/>
            <a:chOff x="953728" y="1337187"/>
            <a:chExt cx="2349026" cy="61943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E64BDAA-7AFE-EB74-E2D3-A3DFC46AE3C9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68E8BC-60B1-2275-1D8A-9A5B58A9B5C1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Faciliter les rencontres le délégué de terrain du club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96C34CE-7AED-FCCE-FAD6-649555A23C1F}"/>
              </a:ext>
            </a:extLst>
          </p:cNvPr>
          <p:cNvGrpSpPr/>
          <p:nvPr/>
        </p:nvGrpSpPr>
        <p:grpSpPr>
          <a:xfrm>
            <a:off x="2008742" y="3548237"/>
            <a:ext cx="2700000" cy="360000"/>
            <a:chOff x="953728" y="1337187"/>
            <a:chExt cx="2349026" cy="61943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F443128-B301-C1E7-76A7-D345C2A5DD83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rgbClr val="E50028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C2BEE97-5532-BC6B-9DA8-6DB556684894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Comprendre les enjeux environnementaux de la pratique football amateur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ECE1AF-8184-7485-91EB-50EA3BD0B3C8}"/>
              </a:ext>
            </a:extLst>
          </p:cNvPr>
          <p:cNvGrpSpPr/>
          <p:nvPr/>
        </p:nvGrpSpPr>
        <p:grpSpPr>
          <a:xfrm>
            <a:off x="2008742" y="4256255"/>
            <a:ext cx="2700000" cy="360000"/>
            <a:chOff x="953728" y="1337187"/>
            <a:chExt cx="2349026" cy="61943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ED0B2BE-73AE-4E61-C59B-4B3FE3B045F5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BFF0ADD-91E7-CBB4-8CC4-C5E2D1EE3E28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1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Réagir face à un conflit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49E9761-0518-78B1-8FA1-7ED01373E301}"/>
              </a:ext>
            </a:extLst>
          </p:cNvPr>
          <p:cNvGrpSpPr/>
          <p:nvPr/>
        </p:nvGrpSpPr>
        <p:grpSpPr>
          <a:xfrm>
            <a:off x="2008742" y="4608606"/>
            <a:ext cx="2700000" cy="360000"/>
            <a:chOff x="953728" y="1337187"/>
            <a:chExt cx="2349026" cy="61943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13D65DF-E9CD-1E7E-9DF7-9585401EECA6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8865E90-476D-478C-7723-686E8F0603BB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0"/>
                </a:rPr>
                <a:t>Développer la responsabilité sociétale de son club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4F9AA7FA-F7BA-D971-3C2F-95B91E51BFD9}"/>
              </a:ext>
            </a:extLst>
          </p:cNvPr>
          <p:cNvGrpSpPr/>
          <p:nvPr/>
        </p:nvGrpSpPr>
        <p:grpSpPr>
          <a:xfrm>
            <a:off x="2008742" y="4960957"/>
            <a:ext cx="2700000" cy="360000"/>
            <a:chOff x="953728" y="1337187"/>
            <a:chExt cx="2349026" cy="61943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66A58CF-E26A-6CDF-324D-73E2E54ED799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118A41D-119D-9655-5BE7-4A5F9828D066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+mn-ea"/>
                  <a:cs typeface="+mn-cs"/>
                  <a:hlinkClick r:id="rId21"/>
                </a:rPr>
                <a:t>Devenir délégué de terrain de club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80A828FF-821F-7BE7-E836-053E5BB6C447}"/>
              </a:ext>
            </a:extLst>
          </p:cNvPr>
          <p:cNvGrpSpPr/>
          <p:nvPr/>
        </p:nvGrpSpPr>
        <p:grpSpPr>
          <a:xfrm>
            <a:off x="2008795" y="2109616"/>
            <a:ext cx="2700000" cy="360000"/>
            <a:chOff x="953728" y="1337187"/>
            <a:chExt cx="2349026" cy="6194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B974D4E-CCC7-FF1C-1BB0-5A65C9618103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33B50D-F7FA-D5AF-1002-02E4219732B8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Protéger nos licenciées et licenciés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Groupe 93">
            <a:extLst>
              <a:ext uri="{FF2B5EF4-FFF2-40B4-BE49-F238E27FC236}">
                <a16:creationId xmlns:a16="http://schemas.microsoft.com/office/drawing/2014/main" id="{ADA25C7E-AC8F-A4BA-B337-3B7F54D33F29}"/>
              </a:ext>
            </a:extLst>
          </p:cNvPr>
          <p:cNvGrpSpPr/>
          <p:nvPr/>
        </p:nvGrpSpPr>
        <p:grpSpPr>
          <a:xfrm>
            <a:off x="2008742" y="5327335"/>
            <a:ext cx="2700000" cy="360000"/>
            <a:chOff x="953728" y="1337187"/>
            <a:chExt cx="2349026" cy="619432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09005C3-1F24-CFAE-09AB-B0ED5A6020F8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F40C822C-A2D7-4AD7-3B72-3BA5BC052DBC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3"/>
                </a:rPr>
                <a:t>Accompagner une équipe de football U6 à U11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801F81F-01F5-DAEB-5827-89B709E6188B}"/>
              </a:ext>
            </a:extLst>
          </p:cNvPr>
          <p:cNvGrpSpPr/>
          <p:nvPr/>
        </p:nvGrpSpPr>
        <p:grpSpPr>
          <a:xfrm>
            <a:off x="2008796" y="5693713"/>
            <a:ext cx="2700000" cy="360000"/>
            <a:chOff x="2928867" y="6254818"/>
            <a:chExt cx="2705233" cy="504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F9BCEC-3188-A4EA-6A22-C574BC38E0A7}"/>
                </a:ext>
              </a:extLst>
            </p:cNvPr>
            <p:cNvSpPr/>
            <p:nvPr/>
          </p:nvSpPr>
          <p:spPr>
            <a:xfrm>
              <a:off x="3047762" y="6254818"/>
              <a:ext cx="2586338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4"/>
                </a:rPr>
                <a:t>Accompagner une équipe de football U12 à Séniors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6166947-B094-9093-D489-4ABFDB61B6DA}"/>
                </a:ext>
              </a:extLst>
            </p:cNvPr>
            <p:cNvSpPr/>
            <p:nvPr/>
          </p:nvSpPr>
          <p:spPr>
            <a:xfrm>
              <a:off x="2928867" y="6254818"/>
              <a:ext cx="118894" cy="504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" name="Titre 4">
            <a:extLst>
              <a:ext uri="{FF2B5EF4-FFF2-40B4-BE49-F238E27FC236}">
                <a16:creationId xmlns:a16="http://schemas.microsoft.com/office/drawing/2014/main" id="{50A28AC9-7489-D555-9374-307F31679C68}"/>
              </a:ext>
            </a:extLst>
          </p:cNvPr>
          <p:cNvSpPr txBox="1">
            <a:spLocks/>
          </p:cNvSpPr>
          <p:nvPr/>
        </p:nvSpPr>
        <p:spPr>
          <a:xfrm>
            <a:off x="0" y="-457324"/>
            <a:ext cx="12192000" cy="17477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FFF Hero Black" panose="02000508000000020004" pitchFamily="2" charset="77"/>
                <a:ea typeface="+mj-ea"/>
                <a:cs typeface="+mj-cs"/>
              </a:rPr>
              <a:t>Le catalogue de formation</a:t>
            </a:r>
          </a:p>
        </p:txBody>
      </p:sp>
      <p:pic>
        <p:nvPicPr>
          <p:cNvPr id="53" name="Image 52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6F557AA5-571E-5394-56CF-169E147C0FE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9" y="2469615"/>
            <a:ext cx="1727403" cy="1747725"/>
          </a:xfrm>
          <a:prstGeom prst="rect">
            <a:avLst/>
          </a:prstGeom>
        </p:spPr>
      </p:pic>
      <p:grpSp>
        <p:nvGrpSpPr>
          <p:cNvPr id="73" name="Groupe 72">
            <a:extLst>
              <a:ext uri="{FF2B5EF4-FFF2-40B4-BE49-F238E27FC236}">
                <a16:creationId xmlns:a16="http://schemas.microsoft.com/office/drawing/2014/main" id="{EA239EA7-6BEC-A009-20EC-ABC8C8647C8D}"/>
              </a:ext>
            </a:extLst>
          </p:cNvPr>
          <p:cNvGrpSpPr/>
          <p:nvPr/>
        </p:nvGrpSpPr>
        <p:grpSpPr>
          <a:xfrm>
            <a:off x="7857377" y="4256255"/>
            <a:ext cx="2712500" cy="360000"/>
            <a:chOff x="8777450" y="4714404"/>
            <a:chExt cx="2598004" cy="514569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2030E66B-15C6-81F1-A1C9-B2826496107B}"/>
                </a:ext>
              </a:extLst>
            </p:cNvPr>
            <p:cNvSpPr/>
            <p:nvPr/>
          </p:nvSpPr>
          <p:spPr>
            <a:xfrm>
              <a:off x="8892863" y="4714404"/>
              <a:ext cx="2482591" cy="50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6"/>
                </a:rPr>
                <a:t>La méthodologie de projet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3287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F7057C3-AE59-5A78-6859-A2F0E141D74F}"/>
                </a:ext>
              </a:extLst>
            </p:cNvPr>
            <p:cNvSpPr/>
            <p:nvPr/>
          </p:nvSpPr>
          <p:spPr>
            <a:xfrm>
              <a:off x="8777450" y="4724973"/>
              <a:ext cx="113785" cy="504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1DD81DDD-ABC3-4754-E008-8A1F1CB2F349}"/>
              </a:ext>
            </a:extLst>
          </p:cNvPr>
          <p:cNvGrpSpPr/>
          <p:nvPr/>
        </p:nvGrpSpPr>
        <p:grpSpPr>
          <a:xfrm>
            <a:off x="7858684" y="2469615"/>
            <a:ext cx="2707625" cy="358698"/>
            <a:chOff x="8778759" y="2204597"/>
            <a:chExt cx="2592023" cy="504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273F6E2-8064-6C38-14D0-A1CA6367C646}"/>
                </a:ext>
              </a:extLst>
            </p:cNvPr>
            <p:cNvSpPr/>
            <p:nvPr/>
          </p:nvSpPr>
          <p:spPr>
            <a:xfrm>
              <a:off x="8889447" y="2206426"/>
              <a:ext cx="2481335" cy="4954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Gérer l’emploi de son club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Les Fondamentaux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FFF Equipe" panose="02000503000000020004" pitchFamily="50" charset="0"/>
                <a:ea typeface="Trebuchet MS" panose="020B0603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A02AD46D-812F-EBEA-9902-C845699CEE1F}"/>
                </a:ext>
              </a:extLst>
            </p:cNvPr>
            <p:cNvSpPr/>
            <p:nvPr/>
          </p:nvSpPr>
          <p:spPr>
            <a:xfrm>
              <a:off x="8778759" y="2204597"/>
              <a:ext cx="103239" cy="5040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Espace réservé du texte 3">
            <a:extLst>
              <a:ext uri="{FF2B5EF4-FFF2-40B4-BE49-F238E27FC236}">
                <a16:creationId xmlns:a16="http://schemas.microsoft.com/office/drawing/2014/main" id="{AF5AC4E2-BFC4-1EE7-5E1C-C817F4AA2EB1}"/>
              </a:ext>
            </a:extLst>
          </p:cNvPr>
          <p:cNvSpPr txBox="1">
            <a:spLocks/>
          </p:cNvSpPr>
          <p:nvPr/>
        </p:nvSpPr>
        <p:spPr>
          <a:xfrm>
            <a:off x="5001702" y="4896300"/>
            <a:ext cx="5566339" cy="1166557"/>
          </a:xfrm>
          <a:prstGeom prst="rect">
            <a:avLst/>
          </a:prstGeom>
          <a:ln w="19050">
            <a:solidFill>
              <a:srgbClr val="AB8C5D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Police système Courant"/>
              <a:buChar char="‣"/>
              <a:defRPr sz="2000" b="0" i="0" kern="1200">
                <a:solidFill>
                  <a:srgbClr val="12326E"/>
                </a:solidFill>
                <a:latin typeface="FFF Equipe" panose="02000503000000020004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Police système Courant"/>
              <a:buChar char="‣"/>
              <a:defRPr sz="1800" b="0" i="0" kern="1200">
                <a:solidFill>
                  <a:srgbClr val="12326E"/>
                </a:solidFill>
                <a:latin typeface="FFF Equipe" panose="02000503000000020004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Police système Courant"/>
              <a:buChar char="‣"/>
              <a:defRPr sz="1600" b="0" i="0" kern="1200">
                <a:solidFill>
                  <a:srgbClr val="12326E"/>
                </a:solidFill>
                <a:latin typeface="FFF Equipe" panose="02000503000000020004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Police système Courant"/>
              <a:buChar char="‣"/>
              <a:defRPr sz="1400" b="0" i="0" kern="1200">
                <a:solidFill>
                  <a:srgbClr val="12326E"/>
                </a:solidFill>
                <a:latin typeface="FFF Equipe" panose="02000503000000020004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Police système Courant"/>
              <a:buChar char="‣"/>
              <a:defRPr sz="1400" b="0" i="0" kern="1200">
                <a:solidFill>
                  <a:srgbClr val="12326E"/>
                </a:solidFill>
                <a:latin typeface="FFF Equipe" panose="0200050300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Police système Courant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2326E"/>
                </a:solidFill>
                <a:effectLst/>
                <a:uLnTx/>
                <a:uFillTx/>
                <a:latin typeface="FFF Hero Black" panose="02000A08000000020004" pitchFamily="2" charset="0"/>
                <a:ea typeface="+mn-ea"/>
                <a:cs typeface="+mn-cs"/>
              </a:rPr>
              <a:t>« LES FORMATS »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12326E"/>
              </a:solidFill>
              <a:effectLst/>
              <a:uLnTx/>
              <a:uFillTx/>
              <a:latin typeface="FFF Hero Black" panose="02000A08000000020004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Police système Courant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42621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Elearning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E42621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E42621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(autoformation en ligne)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E42621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: 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E42621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15 à 30’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Police système Courant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AB8C5D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Classe virtuelle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AB8C5D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(visioconférence)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AB8C5D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: 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AB8C5D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2 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Police système Courant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12326E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Classe présentiel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12326E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(atelier)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12326E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: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12326E"/>
                </a:solidFill>
                <a:effectLst/>
                <a:uLnTx/>
                <a:uFillTx/>
                <a:latin typeface="FFF Equipe" panose="02000503000000020004" pitchFamily="50" charset="0"/>
                <a:ea typeface="+mn-ea"/>
                <a:cs typeface="+mn-cs"/>
              </a:rPr>
              <a:t>3 à 4 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12326E"/>
              </a:solidFill>
              <a:effectLst/>
              <a:uLnTx/>
              <a:uFillTx/>
              <a:latin typeface="FFF Hero Black" panose="02000A08000000020004" pitchFamily="2" charset="0"/>
              <a:ea typeface="+mn-ea"/>
              <a:cs typeface="+mn-cs"/>
            </a:endParaRPr>
          </a:p>
        </p:txBody>
      </p:sp>
      <p:pic>
        <p:nvPicPr>
          <p:cNvPr id="67" name="Image 66" descr="Une image contenant capture d’écran, symbole, Rectangle, logo&#10;&#10;Le contenu généré par l’IA peut être incorrect.">
            <a:extLst>
              <a:ext uri="{FF2B5EF4-FFF2-40B4-BE49-F238E27FC236}">
                <a16:creationId xmlns:a16="http://schemas.microsoft.com/office/drawing/2014/main" id="{C247E823-EF36-FCAB-DF3A-477358CAB2E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684" y="6012795"/>
            <a:ext cx="684102" cy="741195"/>
          </a:xfrm>
          <a:prstGeom prst="rect">
            <a:avLst/>
          </a:prstGeom>
        </p:spPr>
      </p:pic>
      <p:grpSp>
        <p:nvGrpSpPr>
          <p:cNvPr id="75" name="Groupe 74">
            <a:extLst>
              <a:ext uri="{FF2B5EF4-FFF2-40B4-BE49-F238E27FC236}">
                <a16:creationId xmlns:a16="http://schemas.microsoft.com/office/drawing/2014/main" id="{07A5C2D0-E582-5F60-9B99-031BC3D870F2}"/>
              </a:ext>
            </a:extLst>
          </p:cNvPr>
          <p:cNvGrpSpPr/>
          <p:nvPr/>
        </p:nvGrpSpPr>
        <p:grpSpPr>
          <a:xfrm>
            <a:off x="2008742" y="3901646"/>
            <a:ext cx="2700000" cy="360000"/>
            <a:chOff x="953728" y="1337187"/>
            <a:chExt cx="2349026" cy="619432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D6AB601-48AB-9A1B-0FA9-F076DA25BFE4}"/>
                </a:ext>
              </a:extLst>
            </p:cNvPr>
            <p:cNvSpPr/>
            <p:nvPr/>
          </p:nvSpPr>
          <p:spPr>
            <a:xfrm>
              <a:off x="953728" y="1337187"/>
              <a:ext cx="103239" cy="619432"/>
            </a:xfrm>
            <a:prstGeom prst="rect">
              <a:avLst/>
            </a:prstGeom>
            <a:solidFill>
              <a:srgbClr val="E50028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CB237F6-3982-A0DC-5E9C-B78850635E75}"/>
                </a:ext>
              </a:extLst>
            </p:cNvPr>
            <p:cNvSpPr/>
            <p:nvPr/>
          </p:nvSpPr>
          <p:spPr>
            <a:xfrm>
              <a:off x="1056968" y="1337187"/>
              <a:ext cx="2245786" cy="6194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E50028"/>
                  </a:solidFill>
                  <a:effectLst/>
                  <a:uLnTx/>
                  <a:uFillTx/>
                  <a:latin typeface="FFF Equipe" panose="02000503000000020004" pitchFamily="50" charset="0"/>
                  <a:ea typeface="Trebuchet MS" panose="020B0603020202020204" pitchFamily="34" charset="0"/>
                  <a:cs typeface="Times New Roman" panose="02020603050405020304" pitchFamily="18" charset="0"/>
                  <a:hlinkClick r:id="rId2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Réagir face à un conflit</a:t>
              </a: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E50028"/>
                </a:solidFill>
                <a:effectLst/>
                <a:uLnTx/>
                <a:uFillTx/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A9DFFB55-469F-B17C-71ED-4EAD835B9655}"/>
              </a:ext>
            </a:extLst>
          </p:cNvPr>
          <p:cNvGrpSpPr/>
          <p:nvPr/>
        </p:nvGrpSpPr>
        <p:grpSpPr>
          <a:xfrm>
            <a:off x="2342041" y="6166246"/>
            <a:ext cx="7507918" cy="595922"/>
            <a:chOff x="2545510" y="6087776"/>
            <a:chExt cx="7507918" cy="638171"/>
          </a:xfrm>
        </p:grpSpPr>
        <p:sp>
          <p:nvSpPr>
            <p:cNvPr id="58" name="Titre 4">
              <a:extLst>
                <a:ext uri="{FF2B5EF4-FFF2-40B4-BE49-F238E27FC236}">
                  <a16:creationId xmlns:a16="http://schemas.microsoft.com/office/drawing/2014/main" id="{DECF6602-B6D6-8412-D733-1A3006EB4E97}"/>
                </a:ext>
              </a:extLst>
            </p:cNvPr>
            <p:cNvSpPr txBox="1">
              <a:spLocks/>
            </p:cNvSpPr>
            <p:nvPr/>
          </p:nvSpPr>
          <p:spPr>
            <a:xfrm>
              <a:off x="2545510" y="6120921"/>
              <a:ext cx="7289574" cy="54012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49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1200" cap="small" spc="0" normalizeH="0" baseline="0" noProof="0" dirty="0">
                  <a:ln>
                    <a:noFill/>
                  </a:ln>
                  <a:solidFill>
                    <a:srgbClr val="003287"/>
                  </a:solidFill>
                  <a:effectLst/>
                  <a:uLnTx/>
                  <a:uFillTx/>
                  <a:latin typeface="FFF Hero Black" panose="02000508000000020004" pitchFamily="2" charset="77"/>
                  <a:ea typeface="+mj-ea"/>
                  <a:cs typeface="+mj-cs"/>
                </a:rPr>
                <a:t>Pour vous inscrire : Cliquer      sur le module de votre choix ou scanner le QR Code </a:t>
              </a:r>
            </a:p>
          </p:txBody>
        </p:sp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F152CD9F-0839-E884-07A2-36F7A888E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rcRect l="34771" t="14577" r="37992" b="39627"/>
            <a:stretch>
              <a:fillRect/>
            </a:stretch>
          </p:blipFill>
          <p:spPr>
            <a:xfrm>
              <a:off x="9414459" y="6087776"/>
              <a:ext cx="638969" cy="638171"/>
            </a:xfrm>
            <a:prstGeom prst="rect">
              <a:avLst/>
            </a:prstGeom>
          </p:spPr>
        </p:pic>
        <p:pic>
          <p:nvPicPr>
            <p:cNvPr id="59" name="Graphique 58" descr="Curseur avec un remplissage uni">
              <a:extLst>
                <a:ext uri="{FF2B5EF4-FFF2-40B4-BE49-F238E27FC236}">
                  <a16:creationId xmlns:a16="http://schemas.microsoft.com/office/drawing/2014/main" id="{87653B52-F182-4A51-2AF9-8CD68278E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5240454" y="6375082"/>
              <a:ext cx="277820" cy="277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5060641"/>
      </p:ext>
    </p:extLst>
  </p:cSld>
  <p:clrMapOvr>
    <a:masterClrMapping/>
  </p:clrMapOvr>
</p:sld>
</file>

<file path=ppt/theme/theme1.xml><?xml version="1.0" encoding="utf-8"?>
<a:theme xmlns:a="http://schemas.openxmlformats.org/drawingml/2006/main" name="Masque IEFF">
  <a:themeElements>
    <a:clrScheme name="COULEURS IFF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287"/>
      </a:accent1>
      <a:accent2>
        <a:srgbClr val="E50028"/>
      </a:accent2>
      <a:accent3>
        <a:srgbClr val="BE965A"/>
      </a:accent3>
      <a:accent4>
        <a:srgbClr val="009FE3"/>
      </a:accent4>
      <a:accent5>
        <a:srgbClr val="004687"/>
      </a:accent5>
      <a:accent6>
        <a:srgbClr val="007DCC"/>
      </a:accent6>
      <a:hlink>
        <a:srgbClr val="003287"/>
      </a:hlink>
      <a:folHlink>
        <a:srgbClr val="007DC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 IEFF" id="{09E45F8E-497F-4B6C-B090-96DBD7AED520}" vid="{9B6F9D8F-DEBE-4B6E-A7CD-A8D53330933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229</Words>
  <Application>Microsoft Office PowerPoint</Application>
  <PresentationFormat>Grand écran</PresentationFormat>
  <Paragraphs>38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8" baseType="lpstr">
      <vt:lpstr>.Apple SD Gothic NeoI Regular</vt:lpstr>
      <vt:lpstr>Apple Symbols</vt:lpstr>
      <vt:lpstr>Aptos</vt:lpstr>
      <vt:lpstr>Arial</vt:lpstr>
      <vt:lpstr>Calibri</vt:lpstr>
      <vt:lpstr>Calibri Light</vt:lpstr>
      <vt:lpstr>FFF Equipe</vt:lpstr>
      <vt:lpstr>FFF Equipe Black</vt:lpstr>
      <vt:lpstr>FFF Equipe Bold</vt:lpstr>
      <vt:lpstr>FFF Equipe Regular</vt:lpstr>
      <vt:lpstr>FFF Hero Black</vt:lpstr>
      <vt:lpstr>FFF Hero Bold</vt:lpstr>
      <vt:lpstr>FFF Hero Book</vt:lpstr>
      <vt:lpstr>FFF Hero Light</vt:lpstr>
      <vt:lpstr>Police système Courant</vt:lpstr>
      <vt:lpstr>Trebuchet MS</vt:lpstr>
      <vt:lpstr>Masque IEFF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CARREL Denis</dc:creator>
  <cp:lastModifiedBy>CARREL Denis</cp:lastModifiedBy>
  <cp:revision>1</cp:revision>
  <dcterms:created xsi:type="dcterms:W3CDTF">2025-11-19T15:17:41Z</dcterms:created>
  <dcterms:modified xsi:type="dcterms:W3CDTF">2026-04-09T15:10:44Z</dcterms:modified>
</cp:coreProperties>
</file>